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customXml/itemProps39.xml" ContentType="application/vnd.openxmlformats-officedocument.customXmlProperties+xml"/>
  <Override PartName="/customXml/itemProps40.xml" ContentType="application/vnd.openxmlformats-officedocument.customXmlProperties+xml"/>
  <Override PartName="/customXml/itemProps41.xml" ContentType="application/vnd.openxmlformats-officedocument.customXmlProperties+xml"/>
  <Override PartName="/customXml/itemProps42.xml" ContentType="application/vnd.openxmlformats-officedocument.customXmlProperties+xml"/>
  <Override PartName="/customXml/itemProps43.xml" ContentType="application/vnd.openxmlformats-officedocument.customXmlProperties+xml"/>
  <Override PartName="/customXml/itemProps44.xml" ContentType="application/vnd.openxmlformats-officedocument.customXmlProperties+xml"/>
  <Override PartName="/customXml/itemProps45.xml" ContentType="application/vnd.openxmlformats-officedocument.customXmlProperties+xml"/>
  <Override PartName="/customXml/itemProps46.xml" ContentType="application/vnd.openxmlformats-officedocument.customXmlProperties+xml"/>
  <Override PartName="/customXml/itemProps4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8"/>
  </p:sldMasterIdLst>
  <p:notesMasterIdLst>
    <p:notesMasterId r:id="rId53"/>
  </p:notesMasterIdLst>
  <p:handoutMasterIdLst>
    <p:handoutMasterId r:id="rId54"/>
  </p:handoutMasterIdLst>
  <p:sldIdLst>
    <p:sldId id="260" r:id="rId49"/>
    <p:sldId id="361" r:id="rId50"/>
    <p:sldId id="366" r:id="rId51"/>
    <p:sldId id="367" r:id="rId52"/>
  </p:sldIdLst>
  <p:sldSz cx="9144000" cy="5143500" type="screen16x9"/>
  <p:notesSz cx="6858000" cy="9144000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C3D"/>
    <a:srgbClr val="F46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5535" autoAdjust="0"/>
  </p:normalViewPr>
  <p:slideViewPr>
    <p:cSldViewPr snapToGrid="0" showGuides="1">
      <p:cViewPr varScale="1">
        <p:scale>
          <a:sx n="113" d="100"/>
          <a:sy n="113" d="100"/>
        </p:scale>
        <p:origin x="106" y="67"/>
      </p:cViewPr>
      <p:guideLst>
        <p:guide orient="horz" pos="1643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7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customXml" Target="../customXml/item39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50" Type="http://schemas.openxmlformats.org/officeDocument/2006/relationships/slide" Target="slides/slide2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customXml" Target="../customXml/item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ustomXml" Target="../customXml/item43.xml"/><Relationship Id="rId48" Type="http://schemas.openxmlformats.org/officeDocument/2006/relationships/slideMaster" Target="slideMasters/slideMaster1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customXml" Target="../customXml/item46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openxmlformats.org/officeDocument/2006/relationships/slide" Target="slides/slide1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44" Type="http://schemas.openxmlformats.org/officeDocument/2006/relationships/customXml" Target="../customXml/item44.xml"/><Relationship Id="rId52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45CE27-0FC1-4345-A9D1-813E9F3C96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FF02-ADA2-494F-92F2-18E0CD47E8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4C96F-5C6D-48ED-8D42-B768302B23AD}" type="datetimeFigureOut">
              <a:rPr lang="de-CH" smtClean="0"/>
              <a:t>09.03.2026</a:t>
            </a:fld>
            <a:endParaRPr lang="de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7311C-885A-4219-9687-E8E9C81D34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55352-F100-4DC1-827B-1EFA0F247A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6BEFE-BF9F-47C0-9B2B-37E6860B00C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45436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D3A44-FA09-4C0A-99A6-1BA009890161}" type="datetimeFigureOut">
              <a:rPr lang="de-CH" smtClean="0"/>
              <a:t>09.03.2026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Klicken Sie auf , um Mastertextstile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FE3F1-1C0D-4780-BCDC-4F7033F6C9E1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872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1941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FE3F1-1C0D-4780-BCDC-4F7033F6C9E1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148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9F7E1813-5682-4AAE-8DC8-5A613DE12B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9" r="7910" b="19850"/>
          <a:stretch/>
        </p:blipFill>
        <p:spPr>
          <a:xfrm>
            <a:off x="0" y="0"/>
            <a:ext cx="9136420" cy="514350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D7A234-EBF8-4A9A-ACFF-4329BD747ADC}"/>
              </a:ext>
            </a:extLst>
          </p:cNvPr>
          <p:cNvSpPr>
            <a:spLocks noChangeAspect="1"/>
          </p:cNvSpPr>
          <p:nvPr userDrawn="1"/>
        </p:nvSpPr>
        <p:spPr>
          <a:xfrm>
            <a:off x="4575791" y="3166310"/>
            <a:ext cx="456821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6789318" y="4613375"/>
            <a:ext cx="199590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>
                <a:solidFill>
                  <a:schemeClr val="bg2"/>
                </a:solidFill>
              </a:rPr>
              <a:t>From </a:t>
            </a:r>
            <a:r>
              <a:rPr lang="en-GB" sz="1000" dirty="0" err="1">
                <a:solidFill>
                  <a:schemeClr val="bg2"/>
                </a:solidFill>
              </a:rPr>
              <a:t>insight</a:t>
            </a:r>
            <a:r>
              <a:rPr lang="en-GB" sz="1000" dirty="0">
                <a:solidFill>
                  <a:schemeClr val="bg2"/>
                </a:solidFill>
              </a:rPr>
              <a:t> </a:t>
            </a:r>
            <a:r>
              <a:rPr lang="en-GB" sz="1000" dirty="0" err="1">
                <a:solidFill>
                  <a:schemeClr val="bg2"/>
                </a:solidFill>
              </a:rPr>
              <a:t>to</a:t>
            </a:r>
            <a:r>
              <a:rPr lang="en-GB" sz="1000" dirty="0">
                <a:solidFill>
                  <a:schemeClr val="bg2"/>
                </a:solidFill>
              </a:rPr>
              <a:t> </a:t>
            </a:r>
            <a:r>
              <a:rPr lang="en-GB" sz="1000" dirty="0" err="1">
                <a:solidFill>
                  <a:schemeClr val="bg2"/>
                </a:solidFill>
              </a:rPr>
              <a:t>impact</a:t>
            </a:r>
            <a:r>
              <a:rPr lang="en-GB" sz="1000" dirty="0">
                <a:solidFill>
                  <a:schemeClr val="bg2"/>
                </a:solidFill>
              </a:rPr>
              <a:t>.</a:t>
            </a:r>
          </a:p>
        </p:txBody>
      </p:sp>
      <p:pic>
        <p:nvPicPr>
          <p:cNvPr id="864248362" name="Rectangle 2" descr="{&quot;templafy&quot;:{&quot;id&quot;:&quot;53eb1c2f-1675-43f0-92b8-7013ab5667f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73" y="313025"/>
            <a:ext cx="2221200" cy="792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91F29F-BED8-4555-9938-829D3AC33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5" y="1098178"/>
            <a:ext cx="7958210" cy="1792800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3654089-CB0E-4321-8557-8E0B4ACD8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1027" y="3123868"/>
            <a:ext cx="3650486" cy="1356057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576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B6FC2A-29C4-4742-B32D-604659C0CB22}"/>
              </a:ext>
            </a:extLst>
          </p:cNvPr>
          <p:cNvSpPr txBox="1"/>
          <p:nvPr userDrawn="1"/>
        </p:nvSpPr>
        <p:spPr>
          <a:xfrm>
            <a:off x="828000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dirty="0">
                <a:solidFill>
                  <a:schemeClr val="tx1"/>
                </a:solidFill>
              </a:rPr>
              <a:t>From </a:t>
            </a:r>
            <a:r>
              <a:rPr lang="en-GB" sz="1000" dirty="0" err="1">
                <a:solidFill>
                  <a:schemeClr val="tx1"/>
                </a:solidFill>
              </a:rPr>
              <a:t>insight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to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impact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ACC6D5-D1D4-442A-84CB-4AA5E5B9EC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65200" y="0"/>
            <a:ext cx="31788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28847807" name="Rectangle 8" descr="{&quot;templafy&quot;:{&quot;id&quot;:&quot;002fae81-b54f-46ea-a760-d1983fbd6e68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313025"/>
            <a:ext cx="2221200" cy="7920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80E529E2-449E-41BE-B0F7-70294EC1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764489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CEDF5E3-A68C-469F-902C-69F694A0D4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034391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0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2B100237-7431-49D0-8F7C-9E1F2717B96C}"/>
              </a:ext>
            </a:extLst>
          </p:cNvPr>
          <p:cNvSpPr/>
          <p:nvPr userDrawn="1"/>
        </p:nvSpPr>
        <p:spPr>
          <a:xfrm>
            <a:off x="5761585" y="1624745"/>
            <a:ext cx="2419577" cy="2689737"/>
          </a:xfrm>
          <a:custGeom>
            <a:avLst/>
            <a:gdLst>
              <a:gd name="connsiteX0" fmla="*/ 0 w 1861343"/>
              <a:gd name="connsiteY0" fmla="*/ 0 h 2329962"/>
              <a:gd name="connsiteX1" fmla="*/ 1861343 w 1861343"/>
              <a:gd name="connsiteY1" fmla="*/ 0 h 2329962"/>
              <a:gd name="connsiteX2" fmla="*/ 1861343 w 1861343"/>
              <a:gd name="connsiteY2" fmla="*/ 2329962 h 2329962"/>
              <a:gd name="connsiteX3" fmla="*/ 0 w 1861343"/>
              <a:gd name="connsiteY3" fmla="*/ 2329962 h 2329962"/>
              <a:gd name="connsiteX4" fmla="*/ 0 w 1861343"/>
              <a:gd name="connsiteY4" fmla="*/ 0 h 2329962"/>
              <a:gd name="connsiteX0" fmla="*/ 0 w 3408789"/>
              <a:gd name="connsiteY0" fmla="*/ 852854 h 2329962"/>
              <a:gd name="connsiteX1" fmla="*/ 3408789 w 3408789"/>
              <a:gd name="connsiteY1" fmla="*/ 0 h 2329962"/>
              <a:gd name="connsiteX2" fmla="*/ 3408789 w 3408789"/>
              <a:gd name="connsiteY2" fmla="*/ 2329962 h 2329962"/>
              <a:gd name="connsiteX3" fmla="*/ 1547446 w 3408789"/>
              <a:gd name="connsiteY3" fmla="*/ 2329962 h 2329962"/>
              <a:gd name="connsiteX4" fmla="*/ 0 w 3408789"/>
              <a:gd name="connsiteY4" fmla="*/ 852854 h 2329962"/>
              <a:gd name="connsiteX0" fmla="*/ 0 w 3408789"/>
              <a:gd name="connsiteY0" fmla="*/ 852854 h 3516924"/>
              <a:gd name="connsiteX1" fmla="*/ 3408789 w 3408789"/>
              <a:gd name="connsiteY1" fmla="*/ 0 h 3516924"/>
              <a:gd name="connsiteX2" fmla="*/ 3408789 w 3408789"/>
              <a:gd name="connsiteY2" fmla="*/ 2329962 h 3516924"/>
              <a:gd name="connsiteX3" fmla="*/ 483577 w 3408789"/>
              <a:gd name="connsiteY3" fmla="*/ 3516924 h 3516924"/>
              <a:gd name="connsiteX4" fmla="*/ 0 w 3408789"/>
              <a:gd name="connsiteY4" fmla="*/ 852854 h 3516924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483577 w 3417582"/>
              <a:gd name="connsiteY3" fmla="*/ 3516924 h 3789485"/>
              <a:gd name="connsiteX4" fmla="*/ 0 w 3417582"/>
              <a:gd name="connsiteY4" fmla="*/ 852854 h 3789485"/>
              <a:gd name="connsiteX0" fmla="*/ 0 w 3417582"/>
              <a:gd name="connsiteY0" fmla="*/ 852854 h 3789485"/>
              <a:gd name="connsiteX1" fmla="*/ 3408789 w 3417582"/>
              <a:gd name="connsiteY1" fmla="*/ 0 h 3789485"/>
              <a:gd name="connsiteX2" fmla="*/ 3417582 w 3417582"/>
              <a:gd name="connsiteY2" fmla="*/ 3789485 h 3789485"/>
              <a:gd name="connsiteX3" fmla="*/ 501162 w 3417582"/>
              <a:gd name="connsiteY3" fmla="*/ 3570549 h 3789485"/>
              <a:gd name="connsiteX4" fmla="*/ 0 w 3417582"/>
              <a:gd name="connsiteY4" fmla="*/ 852854 h 3789485"/>
              <a:gd name="connsiteX0" fmla="*/ 0 w 3408789"/>
              <a:gd name="connsiteY0" fmla="*/ 852854 h 3852049"/>
              <a:gd name="connsiteX1" fmla="*/ 3408789 w 3408789"/>
              <a:gd name="connsiteY1" fmla="*/ 0 h 3852049"/>
              <a:gd name="connsiteX2" fmla="*/ 3399997 w 3408789"/>
              <a:gd name="connsiteY2" fmla="*/ 3852049 h 3852049"/>
              <a:gd name="connsiteX3" fmla="*/ 501162 w 3408789"/>
              <a:gd name="connsiteY3" fmla="*/ 3570549 h 3852049"/>
              <a:gd name="connsiteX4" fmla="*/ 0 w 3408789"/>
              <a:gd name="connsiteY4" fmla="*/ 852854 h 3852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8789" h="3852049">
                <a:moveTo>
                  <a:pt x="0" y="852854"/>
                </a:moveTo>
                <a:lnTo>
                  <a:pt x="3408789" y="0"/>
                </a:lnTo>
                <a:cubicBezTo>
                  <a:pt x="3405858" y="1284016"/>
                  <a:pt x="3402928" y="2568033"/>
                  <a:pt x="3399997" y="3852049"/>
                </a:cubicBezTo>
                <a:lnTo>
                  <a:pt x="501162" y="3570549"/>
                </a:lnTo>
                <a:lnTo>
                  <a:pt x="0" y="852854"/>
                </a:lnTo>
                <a:close/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9714C5-06E3-4370-A728-9DC7B080DE43}"/>
              </a:ext>
            </a:extLst>
          </p:cNvPr>
          <p:cNvSpPr txBox="1"/>
          <p:nvPr userDrawn="1"/>
        </p:nvSpPr>
        <p:spPr>
          <a:xfrm>
            <a:off x="6787662" y="4613375"/>
            <a:ext cx="199756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dirty="0">
                <a:solidFill>
                  <a:schemeClr val="tx1"/>
                </a:solidFill>
              </a:rPr>
              <a:t>From </a:t>
            </a:r>
            <a:r>
              <a:rPr lang="en-GB" sz="1000" dirty="0" err="1">
                <a:solidFill>
                  <a:schemeClr val="tx1"/>
                </a:solidFill>
              </a:rPr>
              <a:t>insight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to</a:t>
            </a:r>
            <a:r>
              <a:rPr lang="en-GB" sz="1000" dirty="0">
                <a:solidFill>
                  <a:schemeClr val="tx1"/>
                </a:solidFill>
              </a:rPr>
              <a:t> </a:t>
            </a:r>
            <a:r>
              <a:rPr lang="en-GB" sz="1000" dirty="0" err="1">
                <a:solidFill>
                  <a:schemeClr val="tx1"/>
                </a:solidFill>
              </a:rPr>
              <a:t>impact</a:t>
            </a:r>
            <a:r>
              <a:rPr lang="en-GB" sz="10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478661560" name="Rectangle 7" descr="{&quot;templafy&quot;:{&quot;id&quot;:&quot;d14cdbeb-6b72-44d6-bbc8-eb22494d6be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313025"/>
            <a:ext cx="2221200" cy="792000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77013848-41F0-44AD-9301-BEF9A1A4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3" y="1276350"/>
            <a:ext cx="4503600" cy="1942874"/>
          </a:xfrm>
        </p:spPr>
        <p:txBody>
          <a:bodyPr anchor="b"/>
          <a:lstStyle>
            <a:lvl1pPr>
              <a:lnSpc>
                <a:spcPts val="42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8245421C-670F-4227-B79D-994FE547F9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027" y="3452115"/>
            <a:ext cx="3650486" cy="1027810"/>
          </a:xfr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600"/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Aft>
                <a:spcPts val="0"/>
              </a:spcAft>
              <a:buNone/>
              <a:defRPr sz="1600"/>
            </a:lvl3pPr>
            <a:lvl4pPr marL="0" indent="0">
              <a:spcAft>
                <a:spcPts val="0"/>
              </a:spcAft>
              <a:buNone/>
              <a:defRPr sz="1600"/>
            </a:lvl4pPr>
            <a:lvl5pPr marL="0" indent="0">
              <a:spcAft>
                <a:spcPts val="0"/>
              </a:spcAft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endParaRPr lang="en-GB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334A812-F883-AF52-F92E-916B48E7D3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52800" y="447950"/>
            <a:ext cx="3404886" cy="3798786"/>
          </a:xfrm>
          <a:custGeom>
            <a:avLst/>
            <a:gdLst>
              <a:gd name="connsiteX0" fmla="*/ 0 w 3392932"/>
              <a:gd name="connsiteY0" fmla="*/ 0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0 w 3392932"/>
              <a:gd name="connsiteY4" fmla="*/ 0 h 3804762"/>
              <a:gd name="connsiteX0" fmla="*/ 741082 w 3392932"/>
              <a:gd name="connsiteY0" fmla="*/ 753035 h 3804762"/>
              <a:gd name="connsiteX1" fmla="*/ 3392932 w 3392932"/>
              <a:gd name="connsiteY1" fmla="*/ 0 h 3804762"/>
              <a:gd name="connsiteX2" fmla="*/ 3392932 w 3392932"/>
              <a:gd name="connsiteY2" fmla="*/ 3804762 h 3804762"/>
              <a:gd name="connsiteX3" fmla="*/ 0 w 3392932"/>
              <a:gd name="connsiteY3" fmla="*/ 3804762 h 3804762"/>
              <a:gd name="connsiteX4" fmla="*/ 741082 w 3392932"/>
              <a:gd name="connsiteY4" fmla="*/ 753035 h 3804762"/>
              <a:gd name="connsiteX0" fmla="*/ 0 w 2651850"/>
              <a:gd name="connsiteY0" fmla="*/ 753035 h 3804762"/>
              <a:gd name="connsiteX1" fmla="*/ 2651850 w 2651850"/>
              <a:gd name="connsiteY1" fmla="*/ 0 h 3804762"/>
              <a:gd name="connsiteX2" fmla="*/ 2651850 w 2651850"/>
              <a:gd name="connsiteY2" fmla="*/ 3804762 h 3804762"/>
              <a:gd name="connsiteX3" fmla="*/ 29883 w 2651850"/>
              <a:gd name="connsiteY3" fmla="*/ 3380433 h 3804762"/>
              <a:gd name="connsiteX4" fmla="*/ 0 w 2651850"/>
              <a:gd name="connsiteY4" fmla="*/ 753035 h 3804762"/>
              <a:gd name="connsiteX0" fmla="*/ 239058 w 2890908"/>
              <a:gd name="connsiteY0" fmla="*/ 753035 h 3804762"/>
              <a:gd name="connsiteX1" fmla="*/ 2890908 w 2890908"/>
              <a:gd name="connsiteY1" fmla="*/ 0 h 3804762"/>
              <a:gd name="connsiteX2" fmla="*/ 2890908 w 2890908"/>
              <a:gd name="connsiteY2" fmla="*/ 3804762 h 3804762"/>
              <a:gd name="connsiteX3" fmla="*/ 0 w 2890908"/>
              <a:gd name="connsiteY3" fmla="*/ 3517892 h 3804762"/>
              <a:gd name="connsiteX4" fmla="*/ 239058 w 2890908"/>
              <a:gd name="connsiteY4" fmla="*/ 753035 h 3804762"/>
              <a:gd name="connsiteX0" fmla="*/ 0 w 3410862"/>
              <a:gd name="connsiteY0" fmla="*/ 842682 h 3804762"/>
              <a:gd name="connsiteX1" fmla="*/ 3410862 w 3410862"/>
              <a:gd name="connsiteY1" fmla="*/ 0 h 3804762"/>
              <a:gd name="connsiteX2" fmla="*/ 3410862 w 3410862"/>
              <a:gd name="connsiteY2" fmla="*/ 3804762 h 3804762"/>
              <a:gd name="connsiteX3" fmla="*/ 519954 w 3410862"/>
              <a:gd name="connsiteY3" fmla="*/ 3517892 h 3804762"/>
              <a:gd name="connsiteX4" fmla="*/ 0 w 3410862"/>
              <a:gd name="connsiteY4" fmla="*/ 842682 h 3804762"/>
              <a:gd name="connsiteX0" fmla="*/ 0 w 3410862"/>
              <a:gd name="connsiteY0" fmla="*/ 842682 h 3517892"/>
              <a:gd name="connsiteX1" fmla="*/ 3410862 w 3410862"/>
              <a:gd name="connsiteY1" fmla="*/ 0 h 3517892"/>
              <a:gd name="connsiteX2" fmla="*/ 3034344 w 3410862"/>
              <a:gd name="connsiteY2" fmla="*/ 3398362 h 3517892"/>
              <a:gd name="connsiteX3" fmla="*/ 519954 w 3410862"/>
              <a:gd name="connsiteY3" fmla="*/ 3517892 h 3517892"/>
              <a:gd name="connsiteX4" fmla="*/ 0 w 3410862"/>
              <a:gd name="connsiteY4" fmla="*/ 842682 h 3517892"/>
              <a:gd name="connsiteX0" fmla="*/ 0 w 3410862"/>
              <a:gd name="connsiteY0" fmla="*/ 842682 h 3774879"/>
              <a:gd name="connsiteX1" fmla="*/ 3410862 w 3410862"/>
              <a:gd name="connsiteY1" fmla="*/ 0 h 3774879"/>
              <a:gd name="connsiteX2" fmla="*/ 3410862 w 3410862"/>
              <a:gd name="connsiteY2" fmla="*/ 3774879 h 3774879"/>
              <a:gd name="connsiteX3" fmla="*/ 519954 w 3410862"/>
              <a:gd name="connsiteY3" fmla="*/ 3517892 h 3774879"/>
              <a:gd name="connsiteX4" fmla="*/ 0 w 3410862"/>
              <a:gd name="connsiteY4" fmla="*/ 842682 h 3774879"/>
              <a:gd name="connsiteX0" fmla="*/ 0 w 3410862"/>
              <a:gd name="connsiteY0" fmla="*/ 842682 h 3810738"/>
              <a:gd name="connsiteX1" fmla="*/ 3410862 w 3410862"/>
              <a:gd name="connsiteY1" fmla="*/ 0 h 3810738"/>
              <a:gd name="connsiteX2" fmla="*/ 3404886 w 3410862"/>
              <a:gd name="connsiteY2" fmla="*/ 3810738 h 3810738"/>
              <a:gd name="connsiteX3" fmla="*/ 519954 w 3410862"/>
              <a:gd name="connsiteY3" fmla="*/ 3517892 h 3810738"/>
              <a:gd name="connsiteX4" fmla="*/ 0 w 3410862"/>
              <a:gd name="connsiteY4" fmla="*/ 842682 h 3810738"/>
              <a:gd name="connsiteX0" fmla="*/ 0 w 3404886"/>
              <a:gd name="connsiteY0" fmla="*/ 280894 h 3248950"/>
              <a:gd name="connsiteX1" fmla="*/ 3135945 w 3404886"/>
              <a:gd name="connsiteY1" fmla="*/ 0 h 3248950"/>
              <a:gd name="connsiteX2" fmla="*/ 3404886 w 3404886"/>
              <a:gd name="connsiteY2" fmla="*/ 3248950 h 3248950"/>
              <a:gd name="connsiteX3" fmla="*/ 519954 w 3404886"/>
              <a:gd name="connsiteY3" fmla="*/ 2956104 h 3248950"/>
              <a:gd name="connsiteX4" fmla="*/ 0 w 3404886"/>
              <a:gd name="connsiteY4" fmla="*/ 280894 h 3248950"/>
              <a:gd name="connsiteX0" fmla="*/ 0 w 3404886"/>
              <a:gd name="connsiteY0" fmla="*/ 830730 h 3798786"/>
              <a:gd name="connsiteX1" fmla="*/ 3404886 w 3404886"/>
              <a:gd name="connsiteY1" fmla="*/ 0 h 3798786"/>
              <a:gd name="connsiteX2" fmla="*/ 3404886 w 3404886"/>
              <a:gd name="connsiteY2" fmla="*/ 3798786 h 3798786"/>
              <a:gd name="connsiteX3" fmla="*/ 519954 w 3404886"/>
              <a:gd name="connsiteY3" fmla="*/ 3505940 h 3798786"/>
              <a:gd name="connsiteX4" fmla="*/ 0 w 3404886"/>
              <a:gd name="connsiteY4" fmla="*/ 830730 h 379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4886" h="3798786">
                <a:moveTo>
                  <a:pt x="0" y="830730"/>
                </a:moveTo>
                <a:lnTo>
                  <a:pt x="3404886" y="0"/>
                </a:lnTo>
                <a:lnTo>
                  <a:pt x="3404886" y="3798786"/>
                </a:lnTo>
                <a:lnTo>
                  <a:pt x="519954" y="3505940"/>
                </a:lnTo>
                <a:lnTo>
                  <a:pt x="0" y="8307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51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ating, building, ramp, board&#10;&#10;Description automatically generated">
            <a:extLst>
              <a:ext uri="{FF2B5EF4-FFF2-40B4-BE49-F238E27FC236}">
                <a16:creationId xmlns:a16="http://schemas.microsoft.com/office/drawing/2014/main" id="{71655C6F-D683-4181-8A76-C2CF9E2F41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63"/>
          <a:stretch/>
        </p:blipFill>
        <p:spPr>
          <a:xfrm>
            <a:off x="5963683" y="0"/>
            <a:ext cx="3180318" cy="514350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5464509" cy="675727"/>
          </a:xfrm>
        </p:spPr>
        <p:txBody>
          <a:bodyPr/>
          <a:lstStyle>
            <a:lvl1pPr>
              <a:lnSpc>
                <a:spcPts val="4400"/>
              </a:lnSpc>
              <a:defRPr sz="4000">
                <a:latin typeface="Gill Sans Nova Light" panose="020B0302020104020203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F3237B-A6D8-401E-A0E8-75ED37DDC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8775" y="1276350"/>
            <a:ext cx="5000404" cy="3203575"/>
          </a:xfrm>
        </p:spPr>
        <p:txBody>
          <a:bodyPr>
            <a:normAutofit/>
          </a:bodyPr>
          <a:lstStyle>
            <a:lvl1pPr marL="396000" indent="-396000">
              <a:spcAft>
                <a:spcPts val="600"/>
              </a:spcAft>
              <a:buFont typeface="+mj-lt"/>
              <a:buAutoNum type="arabicPeriod"/>
              <a:defRPr sz="1600"/>
            </a:lvl1pPr>
            <a:lvl2pPr marL="720000" indent="-288000">
              <a:spcAft>
                <a:spcPts val="400"/>
              </a:spcAft>
              <a:buFont typeface="Arial" panose="020B0604020202020204" pitchFamily="34" charset="0"/>
              <a:buChar char="‒"/>
              <a:defRPr sz="1600"/>
            </a:lvl2pPr>
            <a:lvl3pPr marL="1008000" indent="-288000">
              <a:spcAft>
                <a:spcPts val="400"/>
              </a:spcAft>
              <a:buSzPct val="110000"/>
              <a:buFont typeface="Arial" panose="020B0604020202020204" pitchFamily="34" charset="0"/>
              <a:buChar char="•"/>
              <a:defRPr sz="1600"/>
            </a:lvl3pPr>
            <a:lvl4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4pPr>
            <a:lvl5pPr marL="1296000" indent="-288000">
              <a:spcAft>
                <a:spcPts val="400"/>
              </a:spcAft>
              <a:buFont typeface="Arial" panose="020B0604020202020204" pitchFamily="34" charset="0"/>
              <a:buChar char="◦"/>
              <a:defRPr sz="1600"/>
            </a:lvl5pPr>
            <a:lvl6pPr marL="1296000" indent="-288000">
              <a:defRPr sz="1600"/>
            </a:lvl6pPr>
            <a:lvl7pPr marL="1296000" indent="-288000">
              <a:defRPr sz="1600"/>
            </a:lvl7pPr>
            <a:lvl8pPr marL="1296000" indent="-288000">
              <a:defRPr sz="1600"/>
            </a:lvl8pPr>
            <a:lvl9pPr marL="1296000" indent="-288000">
              <a:defRPr sz="1600"/>
            </a:lvl9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 err="1"/>
              <a:t>Zweite</a:t>
            </a:r>
            <a:r>
              <a:rPr lang="en-GB" dirty="0"/>
              <a:t> Ebene</a:t>
            </a:r>
            <a:endParaRPr lang="en-GB"/>
          </a:p>
          <a:p>
            <a:pPr lvl="2"/>
            <a:r>
              <a:rPr lang="en-GB" dirty="0" err="1"/>
              <a:t>Dritte</a:t>
            </a:r>
            <a:r>
              <a:rPr lang="en-GB" dirty="0"/>
              <a:t> Ebene</a:t>
            </a:r>
            <a:endParaRPr lang="en-GB"/>
          </a:p>
          <a:p>
            <a:pPr lvl="3"/>
            <a:r>
              <a:rPr lang="en-GB" dirty="0" err="1"/>
              <a:t>Vierte</a:t>
            </a:r>
            <a:r>
              <a:rPr lang="en-GB" dirty="0"/>
              <a:t> Ebene</a:t>
            </a:r>
            <a:endParaRPr lang="en-GB"/>
          </a:p>
          <a:p>
            <a:pPr lvl="4"/>
            <a:r>
              <a:rPr lang="en-GB" dirty="0" err="1"/>
              <a:t>Fünfte</a:t>
            </a:r>
            <a:r>
              <a:rPr lang="en-GB" dirty="0"/>
              <a:t> Ebene</a:t>
            </a:r>
            <a:endParaRPr lang="en-GB"/>
          </a:p>
          <a:p>
            <a:pPr lvl="5"/>
            <a:r>
              <a:rPr lang="en-GB" dirty="0" err="1"/>
              <a:t>Sechste</a:t>
            </a:r>
            <a:r>
              <a:rPr lang="en-GB" dirty="0"/>
              <a:t> Ebene</a:t>
            </a:r>
            <a:endParaRPr lang="en-GB"/>
          </a:p>
          <a:p>
            <a:pPr lvl="6"/>
            <a:r>
              <a:rPr lang="en-GB" dirty="0" err="1"/>
              <a:t>Siebte</a:t>
            </a:r>
            <a:r>
              <a:rPr lang="en-GB" dirty="0"/>
              <a:t> Ebene</a:t>
            </a:r>
            <a:endParaRPr lang="en-GB"/>
          </a:p>
          <a:p>
            <a:pPr lvl="7"/>
            <a:r>
              <a:rPr lang="en-GB" dirty="0" err="1"/>
              <a:t>Achte</a:t>
            </a:r>
            <a:r>
              <a:rPr lang="en-GB" dirty="0"/>
              <a:t> Ebene</a:t>
            </a:r>
            <a:endParaRPr lang="en-GB"/>
          </a:p>
          <a:p>
            <a:pPr lvl="8"/>
            <a:r>
              <a:rPr lang="en-GB" dirty="0" err="1"/>
              <a:t>Neunte</a:t>
            </a:r>
            <a:r>
              <a:rPr lang="en-GB" dirty="0"/>
              <a:t> Ebene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4CDDE-58C2-4810-8B30-D17CF249E2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Rectangle 9" descr="{&quot;templafy&quot;:{&quot;id&quot;:&quot;f3a8ac63-ea6d-4435-8b0b-ed0d3711c9b8&quot;}}">
            <a:extLst>
              <a:ext uri="{FF2B5EF4-FFF2-40B4-BE49-F238E27FC236}">
                <a16:creationId xmlns:a16="http://schemas.microsoft.com/office/drawing/2014/main" id="{AA1C14F3-85E4-47DF-A8F9-0A6C945C6727}"/>
              </a:ext>
            </a:extLst>
          </p:cNvPr>
          <p:cNvSpPr/>
          <p:nvPr userDrawn="1"/>
        </p:nvSpPr>
        <p:spPr>
          <a:xfrm>
            <a:off x="2516261" y="4767263"/>
            <a:ext cx="3307023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2097536048" name="Rectangle 10" descr="{&quot;templafy&quot;:{&quot;id&quot;:&quot;db69645a-315d-4a3f-aab7-be8e4487063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13" name="Rectangle 12" descr="{&quot;templafy&quot;:{&quot;id&quot;:&quot;77990503-e457-40b9-9121-42f1c77b5c3c&quot;}}" hidden="1">
            <a:extLst>
              <a:ext uri="{FF2B5EF4-FFF2-40B4-BE49-F238E27FC236}">
                <a16:creationId xmlns:a16="http://schemas.microsoft.com/office/drawing/2014/main" id="{829DC8B1-9D54-4E8C-B174-7B9355FD57F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34139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3A5247-554A-42FF-BCCF-A11D65465AA4}"/>
              </a:ext>
            </a:extLst>
          </p:cNvPr>
          <p:cNvSpPr>
            <a:spLocks noChangeAspect="1"/>
          </p:cNvSpPr>
          <p:nvPr userDrawn="1"/>
        </p:nvSpPr>
        <p:spPr>
          <a:xfrm>
            <a:off x="4572001" y="3166310"/>
            <a:ext cx="4572000" cy="5009983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24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DC68F798-C07C-4BF8-8573-0552735B83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B88CA-EB6E-49E8-8E20-86448C52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000" y="376238"/>
            <a:ext cx="7237225" cy="2496171"/>
          </a:xfrm>
        </p:spPr>
        <p:txBody>
          <a:bodyPr anchor="b">
            <a:normAutofit/>
          </a:bodyPr>
          <a:lstStyle>
            <a:lvl1pPr marL="0" indent="0" algn="l">
              <a:lnSpc>
                <a:spcPts val="5200"/>
              </a:lnSpc>
              <a:buFont typeface="+mj-lt"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2261-379D-435B-BB30-A2A9B6CF3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8000" y="3001618"/>
            <a:ext cx="6025617" cy="147830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13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zwei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543F47-BCA1-4586-9B7A-452F67C480C8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6B4-FE62-49DA-AB92-A00E16DDD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8776" y="1276349"/>
            <a:ext cx="4122738" cy="3203576"/>
          </a:xfrm>
        </p:spPr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DB25E-F340-4288-90DE-3831A8F49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2487" y="1276350"/>
            <a:ext cx="4122737" cy="3203575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2CF5E38-DB35-4A9B-8D0E-E97D18CDB2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611941821" name="Rectangle 4" descr="{&quot;templafy&quot;:{&quot;id&quot;:&quot;9f98b324-13ce-4e99-879d-ef90e070d19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6" name="Rectangle 5" descr="{&quot;templafy&quot;:{&quot;id&quot;:&quot;c2c72ff4-e203-4fae-b91b-bb5cd343134c&quot;}}">
            <a:extLst>
              <a:ext uri="{FF2B5EF4-FFF2-40B4-BE49-F238E27FC236}">
                <a16:creationId xmlns:a16="http://schemas.microsoft.com/office/drawing/2014/main" id="{4E03CCCD-CB66-429F-BC77-64B5370808F2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" name="Rectangle 6" descr="{&quot;templafy&quot;:{&quot;id&quot;:&quot;15accedb-c28c-4377-9c17-579939d0bc9a&quot;}}" hidden="1">
            <a:extLst>
              <a:ext uri="{FF2B5EF4-FFF2-40B4-BE49-F238E27FC236}">
                <a16:creationId xmlns:a16="http://schemas.microsoft.com/office/drawing/2014/main" id="{B915E154-BDC4-452C-BDE7-882BE349B509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85054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2FAFF1B-D695-4F04-8B58-692674CF4A5C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9D5294-8509-42D7-B32F-8FB3BCBB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DFF60-9E69-4915-A0DD-67FF25328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CB9FAC9-1E0D-44F5-8B7F-C8D103F4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0473" y="4767263"/>
            <a:ext cx="214752" cy="27384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13732222" name="Rectangle 11" descr="{&quot;templafy&quot;:{&quot;id&quot;:&quot;573028d9-3c35-4318-bf83-6e341425de5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13" name="Rectangle 12" descr="{&quot;templafy&quot;:{&quot;id&quot;:&quot;b95bd325-00b7-48f9-9ae0-e1df1c55f10d&quot;}}">
            <a:extLst>
              <a:ext uri="{FF2B5EF4-FFF2-40B4-BE49-F238E27FC236}">
                <a16:creationId xmlns:a16="http://schemas.microsoft.com/office/drawing/2014/main" id="{B5B29C83-7B2A-4E20-895A-585B8348684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9" name="Rectangle 8" descr="{&quot;templafy&quot;:{&quot;id&quot;:&quot;cadae7e7-06dd-44e0-b4ce-95ab03921459&quot;}}" hidden="1">
            <a:extLst>
              <a:ext uri="{FF2B5EF4-FFF2-40B4-BE49-F238E27FC236}">
                <a16:creationId xmlns:a16="http://schemas.microsoft.com/office/drawing/2014/main" id="{2B2F7145-7DCA-4B3F-A8AE-07622CB5DF8E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415411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B4469C7-7D0E-49E1-8F7D-6E7D287176ED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4952E-FCB6-493B-899A-78F0FFCB3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774" y="1276350"/>
            <a:ext cx="4213225" cy="3203576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1276350"/>
            <a:ext cx="4213225" cy="32035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pic>
        <p:nvPicPr>
          <p:cNvPr id="1794726333" name="Rectangle 13" descr="{&quot;templafy&quot;:{&quot;id&quot;:&quot;b56361f3-9009-44d9-89da-1071fd9509af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13" name="Rectangle 12" descr="{&quot;templafy&quot;:{&quot;id&quot;:&quot;94483989-b74b-416f-8c79-85ae74248682&quot;}}">
            <a:extLst>
              <a:ext uri="{FF2B5EF4-FFF2-40B4-BE49-F238E27FC236}">
                <a16:creationId xmlns:a16="http://schemas.microsoft.com/office/drawing/2014/main" id="{D1217118-5A25-4DE0-99F7-B3460244BBB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5" name="Rectangle 14" descr="{&quot;templafy&quot;:{&quot;id&quot;:&quot;f8941922-6bbe-4223-9d61-70eacdf27bac&quot;}}" hidden="1">
            <a:extLst>
              <a:ext uri="{FF2B5EF4-FFF2-40B4-BE49-F238E27FC236}">
                <a16:creationId xmlns:a16="http://schemas.microsoft.com/office/drawing/2014/main" id="{544AC9A2-9666-4133-BC67-BE44B6459332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347967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er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FEC9FF2-0829-44EA-809D-F5C42173624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94AC-1E69-4E4D-9E6D-26F34827B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6547A73-96B4-4B49-A320-28015EA72F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999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43F6FA5C-D25E-4346-815E-CF6B33F724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388759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AD45-6EEE-4522-8CA6-5189DCDD4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8775" y="3989388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47F9A9E-BA08-4C8F-96E1-0E7C7D71B3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62487" y="3989387"/>
            <a:ext cx="4122738" cy="490537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24869927" name="Rectangle 14" descr="{&quot;templafy&quot;:{&quot;id&quot;:&quot;75a68a8e-435c-4aa2-98b7-eb9cd05e236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14" name="Rectangle 13" descr="{&quot;templafy&quot;:{&quot;id&quot;:&quot;8211a7c5-3a7f-4053-9196-4771ea02840e&quot;}}">
            <a:extLst>
              <a:ext uri="{FF2B5EF4-FFF2-40B4-BE49-F238E27FC236}">
                <a16:creationId xmlns:a16="http://schemas.microsoft.com/office/drawing/2014/main" id="{EF755AF0-F63E-4747-9211-327C44DA029F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6" name="Rectangle 15" descr="{&quot;templafy&quot;:{&quot;id&quot;:&quot;d82a7190-128a-4cca-90b5-ddaddba0ea28&quot;}}" hidden="1">
            <a:extLst>
              <a:ext uri="{FF2B5EF4-FFF2-40B4-BE49-F238E27FC236}">
                <a16:creationId xmlns:a16="http://schemas.microsoft.com/office/drawing/2014/main" id="{97ACC166-7757-4B59-A180-1D797D03E7B1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208120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D8E670C-89F1-48DF-ADBA-904A263650AF}"/>
              </a:ext>
            </a:extLst>
          </p:cNvPr>
          <p:cNvSpPr>
            <a:spLocks noChangeAspect="1"/>
          </p:cNvSpPr>
          <p:nvPr userDrawn="1"/>
        </p:nvSpPr>
        <p:spPr>
          <a:xfrm>
            <a:off x="8570473" y="4701166"/>
            <a:ext cx="213389" cy="233831"/>
          </a:xfrm>
          <a:custGeom>
            <a:avLst/>
            <a:gdLst>
              <a:gd name="connsiteX0" fmla="*/ 0 w 3106057"/>
              <a:gd name="connsiteY0" fmla="*/ 711200 h 3403600"/>
              <a:gd name="connsiteX1" fmla="*/ 3106057 w 3106057"/>
              <a:gd name="connsiteY1" fmla="*/ 0 h 3403600"/>
              <a:gd name="connsiteX2" fmla="*/ 3106057 w 3106057"/>
              <a:gd name="connsiteY2" fmla="*/ 3403600 h 3403600"/>
              <a:gd name="connsiteX3" fmla="*/ 449943 w 3106057"/>
              <a:gd name="connsiteY3" fmla="*/ 3222171 h 3403600"/>
              <a:gd name="connsiteX4" fmla="*/ 0 w 3106057"/>
              <a:gd name="connsiteY4" fmla="*/ 711200 h 340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06057" h="3403600">
                <a:moveTo>
                  <a:pt x="0" y="711200"/>
                </a:moveTo>
                <a:lnTo>
                  <a:pt x="3106057" y="0"/>
                </a:lnTo>
                <a:lnTo>
                  <a:pt x="3106057" y="3403600"/>
                </a:lnTo>
                <a:lnTo>
                  <a:pt x="449943" y="3222171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FF4CC-30A2-4B7B-BA9D-1A66D476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D39D30-BB72-44AA-B142-468FFB51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  <p:pic>
        <p:nvPicPr>
          <p:cNvPr id="2040786238" name="Rectangle 9" descr="{&quot;templafy&quot;:{&quot;id&quot;:&quot;3353d5e3-2863-410d-9652-f9bbfac65d1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4668427"/>
            <a:ext cx="1026000" cy="367200"/>
          </a:xfrm>
          <a:prstGeom prst="rect">
            <a:avLst/>
          </a:prstGeom>
        </p:spPr>
      </p:pic>
      <p:sp>
        <p:nvSpPr>
          <p:cNvPr id="11" name="Rectangle 10" descr="{&quot;templafy&quot;:{&quot;id&quot;:&quot;40fac719-87b8-4842-ab92-c76ced1ad5aa&quot;}}">
            <a:extLst>
              <a:ext uri="{FF2B5EF4-FFF2-40B4-BE49-F238E27FC236}">
                <a16:creationId xmlns:a16="http://schemas.microsoft.com/office/drawing/2014/main" id="{3ED3541B-0C4B-4AD3-A0FB-BB276047ADCE}"/>
              </a:ext>
            </a:extLst>
          </p:cNvPr>
          <p:cNvSpPr/>
          <p:nvPr userDrawn="1"/>
        </p:nvSpPr>
        <p:spPr>
          <a:xfrm>
            <a:off x="2516261" y="4767263"/>
            <a:ext cx="3884539" cy="225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2" name="Rectangle 11" descr="{&quot;templafy&quot;:{&quot;id&quot;:&quot;c1fe6293-4eb0-4a7b-8cb8-96dc7f5ee863&quot;}}" hidden="1">
            <a:extLst>
              <a:ext uri="{FF2B5EF4-FFF2-40B4-BE49-F238E27FC236}">
                <a16:creationId xmlns:a16="http://schemas.microsoft.com/office/drawing/2014/main" id="{87F7EA06-4518-4086-9E1C-ACD1F4782ADD}"/>
              </a:ext>
            </a:extLst>
          </p:cNvPr>
          <p:cNvSpPr/>
          <p:nvPr userDrawn="1"/>
        </p:nvSpPr>
        <p:spPr>
          <a:xfrm>
            <a:off x="358775" y="4768290"/>
            <a:ext cx="2569063" cy="18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l"/>
            <a:r>
              <a:rPr lang="en-GB" sz="800" u="none" dirty="0">
                <a:solidFill>
                  <a:schemeClr val="tx1"/>
                </a:solidFill>
              </a:rPr>
              <a:t>University of St.Gallen
Institute of Behavioral Science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3851403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11C186-C392-4982-A2C0-7824EE98FA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9334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schwarze 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120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weisse Schrif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5F94A4-74DF-4FC6-AF8D-8F883B56E7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000" y="735013"/>
            <a:ext cx="7957225" cy="2525712"/>
          </a:xfrm>
        </p:spPr>
        <p:txBody>
          <a:bodyPr anchor="b">
            <a:normAutofit/>
          </a:bodyPr>
          <a:lstStyle>
            <a:lvl1pPr marL="0">
              <a:lnSpc>
                <a:spcPct val="110000"/>
              </a:lnSpc>
              <a:buFontTx/>
              <a:buNone/>
              <a:defRPr sz="50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  <a:lvl2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2pPr>
            <a:lvl3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3pPr>
            <a:lvl4pPr marL="0" indent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4pPr>
            <a:lvl5pPr marL="0">
              <a:lnSpc>
                <a:spcPts val="5200"/>
              </a:lnSpc>
              <a:buFontTx/>
              <a:buNone/>
              <a:defRPr sz="5000">
                <a:solidFill>
                  <a:schemeClr val="tx1"/>
                </a:solidFill>
                <a:latin typeface="Gill Alt One MT Light" panose="020B0302020104020203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D12DF-4F43-44AF-B5F9-5E632D8CD5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7999" y="3548063"/>
            <a:ext cx="5741765" cy="931862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851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bg2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558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D1F60-1436-43F1-AAD9-4C2415299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98" y="735013"/>
            <a:ext cx="5148000" cy="372867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7900">
                <a:solidFill>
                  <a:schemeClr val="tx1"/>
                </a:solidFill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40949B5-E4F8-48A4-9D3A-2312F9CD46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25225" y="735013"/>
            <a:ext cx="2160000" cy="2160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0249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021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81B0-6792-4738-ACB8-05073073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1044000"/>
            <a:ext cx="7957225" cy="685801"/>
          </a:xfrm>
        </p:spPr>
        <p:txBody>
          <a:bodyPr/>
          <a:lstStyle>
            <a:lvl1pPr>
              <a:lnSpc>
                <a:spcPts val="5200"/>
              </a:lnSpc>
              <a:defRPr sz="5000">
                <a:latin typeface="Gill Sans Nova Light" panose="020B03020201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7D0F6F-53A1-4152-9807-5EC1BBC88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8000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24BC02-7B0E-4C56-B49A-5A28F9E62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000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DF580D6-76FA-48E5-A6F9-C7D7F9ECA0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86816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6CE2E2F-1BA4-4018-8B3C-5192B4A35E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86816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780CD93-461B-4895-AFE1-B11CB717C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45933" y="2626419"/>
            <a:ext cx="1908000" cy="862219"/>
          </a:xfrm>
        </p:spPr>
        <p:txBody>
          <a:bodyPr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670DE1A-52CE-4331-B7C3-9D35588A29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5933" y="2090947"/>
            <a:ext cx="1908000" cy="504411"/>
          </a:xfrm>
        </p:spPr>
        <p:txBody>
          <a:bodyPr anchor="b">
            <a:noAutofit/>
          </a:bodyPr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ts val="1400"/>
              </a:lnSpc>
              <a:buNone/>
              <a:defRPr sz="1000"/>
            </a:lvl2pPr>
            <a:lvl3pPr marL="0" indent="0">
              <a:lnSpc>
                <a:spcPts val="1400"/>
              </a:lnSpc>
              <a:buNone/>
              <a:defRPr sz="1000"/>
            </a:lvl3pPr>
            <a:lvl4pPr marL="0" indent="0">
              <a:lnSpc>
                <a:spcPts val="1400"/>
              </a:lnSpc>
              <a:buNone/>
              <a:defRPr sz="1000"/>
            </a:lvl4pPr>
            <a:lvl5pPr marL="0" indent="0">
              <a:lnSpc>
                <a:spcPts val="1400"/>
              </a:lnSpc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81796342" name="Rectangle 10" descr="{&quot;templafy&quot;:{&quot;id&quot;:&quot;6f1a01ff-dcef-4762-9a51-541a6f9eff4e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16" y="4048055"/>
            <a:ext cx="2221200" cy="792000"/>
          </a:xfrm>
          <a:prstGeom prst="rect">
            <a:avLst/>
          </a:prstGeom>
        </p:spPr>
      </p:pic>
      <p:sp>
        <p:nvSpPr>
          <p:cNvPr id="3" name="Rectangle 2" descr="{&quot;templafy&quot;:{&quot;id&quot;:&quot;9747b3a8-f66a-401f-981a-481c055bb7c5&quot;}}">
            <a:extLst>
              <a:ext uri="{FF2B5EF4-FFF2-40B4-BE49-F238E27FC236}">
                <a16:creationId xmlns:a16="http://schemas.microsoft.com/office/drawing/2014/main" id="{36F02173-B0F5-4193-B6FF-8607454762B4}"/>
              </a:ext>
            </a:extLst>
          </p:cNvPr>
          <p:cNvSpPr/>
          <p:nvPr userDrawn="1"/>
        </p:nvSpPr>
        <p:spPr>
          <a:xfrm>
            <a:off x="4945930" y="3515014"/>
            <a:ext cx="2038450" cy="991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l">
              <a:lnSpc>
                <a:spcPts val="1200"/>
              </a:lnSpc>
            </a:pPr>
            <a:r>
              <a:rPr lang="en-GB" sz="1000" dirty="0">
                <a:solidFill>
                  <a:schemeClr val="tx1"/>
                </a:solidFill>
              </a:rPr>
              <a:t>University of St.Gallen
Institute of Behavioral Science and Technology 
Torstrasse 25 
9000 St.Gallen 
ibt.unisg.ch</a:t>
            </a:r>
          </a:p>
        </p:txBody>
      </p:sp>
    </p:spTree>
    <p:extLst>
      <p:ext uri="{BB962C8B-B14F-4D97-AF65-F5344CB8AC3E}">
        <p14:creationId xmlns:p14="http://schemas.microsoft.com/office/powerpoint/2010/main" val="518709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72C7-786E-4CDF-B498-A0E43C94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B401-27B1-4459-8033-ADE495ECD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39B70-EA91-4D1E-AD6F-9A1F4FF36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207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27F37-4AAD-450C-8838-DE5B9F07D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86A52-83BF-4684-B707-32690AD3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5666C-0F9A-44A4-B3AC-35B212491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528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501321-794C-47B8-ABDC-7DAF88C9D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Klicken Sie hier, um den Master-Titelstil zu bearbeiten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94A2-50F8-430F-B46C-2D50472D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775" y="1276350"/>
            <a:ext cx="8426450" cy="32035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Klicken Sie auf , um Mastertextstile zu bearbeiten</a:t>
            </a:r>
            <a:endParaRPr lang="en-GB"/>
          </a:p>
          <a:p>
            <a:pPr lvl="1"/>
            <a:r>
              <a:rPr lang="en-GB" dirty="0"/>
              <a:t>Zweite Ebene</a:t>
            </a:r>
            <a:endParaRPr lang="en-GB"/>
          </a:p>
          <a:p>
            <a:pPr lvl="2"/>
            <a:r>
              <a:rPr lang="en-GB" dirty="0"/>
              <a:t>Dritte Ebene</a:t>
            </a:r>
            <a:endParaRPr lang="en-GB"/>
          </a:p>
          <a:p>
            <a:pPr lvl="3"/>
            <a:r>
              <a:rPr lang="en-GB" dirty="0"/>
              <a:t>Vierte Ebene</a:t>
            </a:r>
            <a:endParaRPr lang="en-GB"/>
          </a:p>
          <a:p>
            <a:pPr lvl="4"/>
            <a:r>
              <a:rPr lang="en-GB" dirty="0"/>
              <a:t>Fünfte Ebene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08D8-7EDB-4388-A7EE-8AB294EA7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999" y="4770374"/>
            <a:ext cx="3086100" cy="1843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Corporate Design - Power Point Master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6C2A0-BCAA-4FD2-BD67-F5225215B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71600" y="4767263"/>
            <a:ext cx="216000" cy="27384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800" spc="-30" baseline="0">
                <a:solidFill>
                  <a:schemeClr val="bg2"/>
                </a:solidFill>
              </a:defRPr>
            </a:lvl1pPr>
          </a:lstStyle>
          <a:p>
            <a:fld id="{7559FC98-AF75-4A00-A03C-DF9FEBF6BC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603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89" r:id="rId3"/>
    <p:sldLayoutId id="2147483677" r:id="rId4"/>
    <p:sldLayoutId id="2147483663" r:id="rId5"/>
    <p:sldLayoutId id="2147483686" r:id="rId6"/>
    <p:sldLayoutId id="2147483664" r:id="rId7"/>
    <p:sldLayoutId id="2147483662" r:id="rId8"/>
    <p:sldLayoutId id="2147483672" r:id="rId9"/>
    <p:sldLayoutId id="2147483673" r:id="rId10"/>
    <p:sldLayoutId id="2147483666" r:id="rId11"/>
    <p:sldLayoutId id="2147483680" r:id="rId12"/>
    <p:sldLayoutId id="2147483678" r:id="rId13"/>
    <p:sldLayoutId id="2147483679" r:id="rId14"/>
    <p:sldLayoutId id="2147483675" r:id="rId15"/>
    <p:sldLayoutId id="2147483683" r:id="rId16"/>
    <p:sldLayoutId id="2147483667" r:id="rId17"/>
    <p:sldLayoutId id="2147483681" r:id="rId18"/>
    <p:sldLayoutId id="2147483670" r:id="rId19"/>
    <p:sldLayoutId id="2147483671" r:id="rId20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2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SzPct val="110000"/>
        <a:buFont typeface="Arial" panose="020B060402020202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3">
          <p15:clr>
            <a:srgbClr val="F26B43"/>
          </p15:clr>
        </p15:guide>
        <p15:guide id="3" pos="226">
          <p15:clr>
            <a:srgbClr val="F26B43"/>
          </p15:clr>
        </p15:guide>
        <p15:guide id="4" pos="5534">
          <p15:clr>
            <a:srgbClr val="F26B43"/>
          </p15:clr>
        </p15:guide>
        <p15:guide id="5" orient="horz" pos="237">
          <p15:clr>
            <a:srgbClr val="F26B43"/>
          </p15:clr>
        </p15:guide>
        <p15:guide id="6" orient="horz" pos="804" userDrawn="1">
          <p15:clr>
            <a:srgbClr val="F26B43"/>
          </p15:clr>
        </p15:guide>
        <p15:guide id="7" orient="horz" pos="2822">
          <p15:clr>
            <a:srgbClr val="F26B43"/>
          </p15:clr>
        </p15:guide>
        <p15:guide id="8" pos="2823">
          <p15:clr>
            <a:srgbClr val="F26B43"/>
          </p15:clr>
        </p15:guide>
        <p15:guide id="9" pos="2937">
          <p15:clr>
            <a:srgbClr val="F26B43"/>
          </p15:clr>
        </p15:guide>
        <p15:guide id="10" orient="horz" pos="4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12.xml"/><Relationship Id="rId1" Type="http://schemas.openxmlformats.org/officeDocument/2006/relationships/customXml" Target="../../customXml/item3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0BCA-4F5F-4013-85EF-9B92FCD58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5" y="1447541"/>
            <a:ext cx="7958210" cy="1792800"/>
          </a:xfrm>
        </p:spPr>
        <p:txBody>
          <a:bodyPr/>
          <a:lstStyle/>
          <a:p>
            <a:pPr>
              <a:lnSpc>
                <a:spcPts val="4500"/>
              </a:lnSpc>
            </a:pPr>
            <a:r>
              <a:rPr lang="de-CH" dirty="0"/>
              <a:t>Roboter und neue Technologien </a:t>
            </a:r>
            <a:br>
              <a:rPr lang="de-CH" dirty="0"/>
            </a:br>
            <a:r>
              <a:rPr lang="de-CH" dirty="0"/>
              <a:t>aus Kindersicht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15D595E-AE0E-3876-0991-0475F731F4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7015" y="3458912"/>
            <a:ext cx="3684025" cy="15920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3. April 2023</a:t>
            </a:r>
            <a:endParaRPr lang="en-US" sz="1000" dirty="0"/>
          </a:p>
          <a:p>
            <a:pPr>
              <a:lnSpc>
                <a:spcPct val="150000"/>
              </a:lnSpc>
            </a:pPr>
            <a:r>
              <a:rPr lang="en-US" dirty="0"/>
              <a:t>Prof. Dr. Emanuel de Bellis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02703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yellow, stacked, automaton&#10;&#10;Description automatically generated">
            <a:extLst>
              <a:ext uri="{FF2B5EF4-FFF2-40B4-BE49-F238E27FC236}">
                <a16:creationId xmlns:a16="http://schemas.microsoft.com/office/drawing/2014/main" id="{4DB2595D-9E8B-ACFF-BEB5-50CB5A7C37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7"/>
          <a:stretch/>
        </p:blipFill>
        <p:spPr>
          <a:xfrm>
            <a:off x="1891834" y="1071479"/>
            <a:ext cx="5351565" cy="3377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1FE710-F056-A189-21ED-2ADB6A0F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Was sind Roboter?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FFA4F-9A05-B531-C132-8CA61726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7" name="Picture 6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2F104736-D46F-0E37-15DC-F807A5604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50" y="890363"/>
            <a:ext cx="2495172" cy="3742757"/>
          </a:xfrm>
          <a:prstGeom prst="rect">
            <a:avLst/>
          </a:prstGeom>
        </p:spPr>
      </p:pic>
      <p:pic>
        <p:nvPicPr>
          <p:cNvPr id="12" name="Picture 11" descr="A white robot holding a sign&#10;&#10;Description automatically generated with medium confidence">
            <a:extLst>
              <a:ext uri="{FF2B5EF4-FFF2-40B4-BE49-F238E27FC236}">
                <a16:creationId xmlns:a16="http://schemas.microsoft.com/office/drawing/2014/main" id="{6A0C0430-DE98-6873-F626-47D0484B37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4" b="11660"/>
          <a:stretch/>
        </p:blipFill>
        <p:spPr>
          <a:xfrm>
            <a:off x="5623196" y="0"/>
            <a:ext cx="32404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9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E710-F056-A189-21ED-2ADB6A0F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Was ist künstliche Intelligenz?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FFA4F-9A05-B531-C132-8CA61726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56E0C74-0DC1-60FD-530A-25C85DD35B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1" b="26470"/>
          <a:stretch/>
        </p:blipFill>
        <p:spPr>
          <a:xfrm>
            <a:off x="2105052" y="985900"/>
            <a:ext cx="4933896" cy="345859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0F2462-83BB-C1CA-A3C4-FF4BACF0F6D5}"/>
              </a:ext>
            </a:extLst>
          </p:cNvPr>
          <p:cNvSpPr txBox="1"/>
          <p:nvPr/>
        </p:nvSpPr>
        <p:spPr>
          <a:xfrm>
            <a:off x="876924" y="2662734"/>
            <a:ext cx="7390151" cy="1061829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„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Künstliche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Intelligenz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die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Fähigkeit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einer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Maschine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menschliche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Fähigkeiten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logisches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Denken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Lernen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und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Kreativität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imitieren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.“ –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Europäisches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Parlament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2D7DD-B96F-35D8-E977-41739F82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9FC98-AF75-4A00-A03C-DF9FEBF6BCB9}" type="slidenum">
              <a:rPr lang="en-GB" smtClean="0"/>
              <a:t>4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1246568-13C1-D2CD-5F49-5838ABA5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609662"/>
          </a:xfrm>
        </p:spPr>
        <p:txBody>
          <a:bodyPr/>
          <a:lstStyle/>
          <a:p>
            <a:r>
              <a:rPr lang="en-US" dirty="0"/>
              <a:t>Workshop-</a:t>
            </a:r>
            <a:r>
              <a:rPr lang="en-US" dirty="0" err="1"/>
              <a:t>Stationen</a:t>
            </a:r>
            <a:endParaRPr lang="en-US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47AC609-70AF-98F7-AF98-6CEB34AD72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1" b="26470"/>
          <a:stretch/>
        </p:blipFill>
        <p:spPr>
          <a:xfrm>
            <a:off x="3210187" y="2658289"/>
            <a:ext cx="2723625" cy="1909227"/>
          </a:xfrm>
          <a:prstGeom prst="rect">
            <a:avLst/>
          </a:prstGeom>
          <a:noFill/>
        </p:spPr>
      </p:pic>
      <p:pic>
        <p:nvPicPr>
          <p:cNvPr id="8" name="Picture 7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7BB690A4-C48B-0DBE-4FE0-7FDA08570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95" y="144223"/>
            <a:ext cx="3199301" cy="2398035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DFD3CA6E-4E8A-E393-4D9E-98A3A7100F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8" t="19387" r="12378" b="26138"/>
          <a:stretch/>
        </p:blipFill>
        <p:spPr>
          <a:xfrm>
            <a:off x="358775" y="918885"/>
            <a:ext cx="3119801" cy="2058648"/>
          </a:xfrm>
          <a:prstGeom prst="rect">
            <a:avLst/>
          </a:prstGeom>
        </p:spPr>
      </p:pic>
      <p:pic>
        <p:nvPicPr>
          <p:cNvPr id="21" name="Picture 2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5E00E95-54BD-4EDB-F7DA-5512EFC31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712" y="1690270"/>
            <a:ext cx="2527512" cy="25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51586"/>
      </p:ext>
    </p:extLst>
  </p:cSld>
  <p:clrMapOvr>
    <a:masterClrMapping/>
  </p:clrMapOvr>
</p:sld>
</file>

<file path=ppt/theme/theme1.xml><?xml version="1.0" encoding="utf-8"?>
<a:theme xmlns:a="http://schemas.openxmlformats.org/drawingml/2006/main" name="UNISG PPT">
  <a:themeElements>
    <a:clrScheme name="uni stgallen Colors">
      <a:dk1>
        <a:sysClr val="windowText" lastClr="000000"/>
      </a:dk1>
      <a:lt1>
        <a:sysClr val="window" lastClr="FFFFFF"/>
      </a:lt1>
      <a:dk2>
        <a:srgbClr val="0A5F2D"/>
      </a:dk2>
      <a:lt2>
        <a:srgbClr val="FFFFFF"/>
      </a:lt2>
      <a:accent1>
        <a:srgbClr val="00802F"/>
      </a:accent1>
      <a:accent2>
        <a:srgbClr val="E1D7C3"/>
      </a:accent2>
      <a:accent3>
        <a:srgbClr val="EB6969"/>
      </a:accent3>
      <a:accent4>
        <a:srgbClr val="73A5AF"/>
      </a:accent4>
      <a:accent5>
        <a:srgbClr val="FFF04B"/>
      </a:accent5>
      <a:accent6>
        <a:srgbClr val="0A5F2D"/>
      </a:accent6>
      <a:hlink>
        <a:srgbClr val="00802F"/>
      </a:hlink>
      <a:folHlink>
        <a:srgbClr val="0A5F2D"/>
      </a:folHlink>
    </a:clrScheme>
    <a:fontScheme name="uni stgallen Font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_stgallen_master_01.potx" id="{30835CC8-2B5A-4E70-B341-DDAB901ED00B}" vid="{29D780FA-9373-4C8E-8A10-29358CDEA5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870F55-7693-4BED-BB93-08298D6C04B0}">
  <we:reference id="94886107-76f9-4f92-aa81-ee726374f3e7" version="1.0.0.7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item1.xml><?xml version="1.0" encoding="utf-8"?>
<TemplafySlideTemplateConfiguration><![CDATA[{"slideVersion":1,"isValidatorEnabled":false,"isLocked":false,"elementsMetadata":[],"slideId":"637750113834120761","enableDocumentContentUpdater":true,"version":"2.0"}]]></TemplafySlideTemplateConfiguration>
</file>

<file path=customXml/item2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69210","enableDocumentContentUpdater":true,"version":"2.0"}]]></TemplafySlideTemplateConfiguration>
</file>

<file path=customXml/item3.xml><?xml version="1.0" encoding="utf-8"?>
<TemplafySlideTemplateConfiguration><![CDATA[{"slideVersion":1,"isValidatorEnabled":false,"isLocked":false,"elementsMetadata":[],"slideId":"637750113834267111","enableDocumentContentUpdater":true,"version":"2.0"}]]></TemplafySlideTemplateConfiguration>
</file>

<file path=customXml/item4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5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64450","enableDocumentContentUpdater":true,"version":"2.0"}]]></TemplafySlideTemplateConfiguration>
</file>

<file path=customXml/item6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9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0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57356","enableDocumentContentUpdater":tru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TemplateConfiguration><![CDATA[{"slideVersion":1,"isValidatorEnabled":false,"isLocked":false,"elementsMetadata":[{"elementConfiguration":{"width":"{{UserProfile.Department.REFDepartmentLogo.WidthPNGPPT}}","height":"{{UserProfile.Department.REFDepartmentLogo.HeightPNGPPT}}","image":"{{UserProfile.Department.REFDepartmentLogo.ImagePNG}}","disableUpdates":false,"type":"image"},"type":"shape"}],"slideId":"637750113834106457","enableDocumentContentUpdater":true,"version":"2.0"}]]></TemplafySlideTemplateConfiguration>
</file>

<file path=customXml/item13.xml><?xml version="1.0" encoding="utf-8"?>
<TemplafySlideTemplateConfiguration><![CDATA[{"slideVersion":1,"isValidatorEnabled":false,"isLocked":false,"elementsMetadata":[],"slideId":"637750113834125595","enableDocumentContentUpdater":true,"version":"2.0"}]]></TemplafySlideTemplateConfiguration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6.xml><?xml version="1.0" encoding="utf-8"?>
<TemplafySlideTemplateConfiguration><![CDATA[{"slideVersion":1,"isValidatorEnabled":false,"isLocked":false,"elementsMetadata":[],"slideId":"637750113834253485","enableDocumentContentUpdater":true,"version":"2.0"}]]></TemplafySlideTemplate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19.xml><?xml version="1.0" encoding="utf-8"?>
<TemplafySlideFormConfiguration><![CDATA[{"formFields":[],"formDataEntries":[]}]]></TemplafySlideFormConfiguration>
</file>

<file path=customXml/item20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2EED3AEDAB24AB48AF05A7A255DF4" ma:contentTypeVersion="21" ma:contentTypeDescription="Create a new document." ma:contentTypeScope="" ma:versionID="274d9017fadbcc8b67afbe4b22a55600">
  <xsd:schema xmlns:xsd="http://www.w3.org/2001/XMLSchema" xmlns:xs="http://www.w3.org/2001/XMLSchema" xmlns:p="http://schemas.microsoft.com/office/2006/metadata/properties" xmlns:ns2="07c8a24f-8b40-44ca-950f-ae5db2c4fa23" xmlns:ns3="71d337dc-809a-4269-a690-d6cd31b4acd0" targetNamespace="http://schemas.microsoft.com/office/2006/metadata/properties" ma:root="true" ma:fieldsID="0b58614a3de855f8a451fa93eb2e43b4" ns2:_="" ns3:_="">
    <xsd:import namespace="07c8a24f-8b40-44ca-950f-ae5db2c4fa23"/>
    <xsd:import namespace="71d337dc-809a-4269-a690-d6cd31b4ac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8a24f-8b40-44ca-950f-ae5db2c4f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a650111-7fb8-408c-8449-112adb6e2e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d337dc-809a-4269-a690-d6cd31b4acd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f3f5698-4e7b-49a9-bf00-a8b38c5133ff}" ma:internalName="TaxCatchAll" ma:showField="CatchAllData" ma:web="71d337dc-809a-4269-a690-d6cd31b4ac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1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37210","enableDocumentContentUpdater":true,"version":"2.0"}]]></TemplafySlideTemplateConfiguration>
</file>

<file path=customXml/item22.xml><?xml version="1.0" encoding="utf-8"?>
<Templafy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{"name":"Date","value":"wDcQTVFz9FpREXf4+1BFcA=="},{"name":"FooterLogo","value":"iTzqZGj1P6MRGUQq8ahlhA=="}]}]]></TemplafyFormConfiguration>
</file>

<file path=customXml/item23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135648","enableDocumentContentUpdater":true,"version":"2.0"}]]></TemplafySlideTemplateConfiguration>
</file>

<file path=customXml/item2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5.xml><?xml version="1.0" encoding="utf-8"?>
<TemplafySlideTemplateConfiguration><![CDATA[{"slideVersion":1,"isValidatorEnabled":false,"isLocked":false,"elementsMetadata":[{"elementConfiguration":{"width":"{{UserProfile.Department.REFDepartmentLogo.WidthPNGPPT}}","height":"{{UserProfile.Department.REFDepartmentLogo.HeightPNGPPT}}","image":"{{UserProfile.Department.REFDepartmentLogo.ImagePNG}}","disableUpdates":false,"type":"image"},"type":"shape"},{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disableUpdates":false,"type":"text"},"type":"shape"}],"slideId":"637750113834283378","enableDocumentContentUpdater":true,"version":"2.0"}]]></TemplafySlideTemplateConfiguration>
</file>

<file path=customXml/item26.xml><?xml version="1.0" encoding="utf-8"?>
<TemplafySlideFormConfiguration><![CDATA[{"formFields":[],"formDataEntries":[]}]]></TemplafySlideFormConfiguration>
</file>

<file path=customXml/item27.xml><?xml version="1.0" encoding="utf-8"?>
<TemplafySlideTemplateConfiguration><![CDATA[{"slideVersion":1,"isValidatorEnabled":false,"isLocked":false,"elementsMetadata":[],"slideId":"637750113834130535","enableDocumentContentUpdater":true,"version":"2.0"}]]></TemplafySlideTemplateConfiguration>
</file>

<file path=customXml/item28.xml><?xml version="1.0" encoding="utf-8"?>
<TemplafySlideTemplateConfiguration><![CDATA[{"slideVersion":1,"isValidatorEnabled":false,"isLocked":false,"elementsMetadata":[{"type":"shape","elementConfiguration":{"binding":"{{FormatDateTime(Form.Date,Translate(\"DateFormat\"),DocumentLanguage)}}","disableUpdates":false,"type":"text"}},{"type":"shape",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},{"type":"shape","elementConfiguration":{"binding":"{{Form.Footer}}","disableUpdates":false,"type":"text"}},{"type":"shape","elementConfiguration":{"binding":"{{UserProfile.Department.DepartmentName}}","visibility":"{{IfElse(Form.FooterLogo, VisibilityType.Hidden,VisibilityType.Visible)}}","disableUpdates":false,"type":"text"}}],"slideId":"637750113834264450","enableDocumentContentUpdater":true,"version":"2.0"}]]></TemplafySlideTemplateConfiguration>
</file>

<file path=customXml/item29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30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79331","enableDocumentContentUpdater":true,"version":"2.0"}]]></TemplafySlideTemplateConfiguration>
</file>

<file path=customXml/item31.xml><?xml version="1.0" encoding="utf-8"?>
<TemplafySlideFormConfiguration><![CDATA[{"formFields":[],"formDataEntries":[]}]]></TemplafySlideFormConfiguration>
</file>

<file path=customXml/item32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61908","enableDocumentContentUpdater":true,"version":"2.0"}]]></TemplafySlideTemplateConfiguration>
</file>

<file path=customXml/item33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249425","enableDocumentContentUpdater":true,"version":"2.0"}]]></TemplafySlideTemplateConfiguration>
</file>

<file path=customXml/item34.xml><?xml version="1.0" encoding="utf-8"?>
<TemplafySlideFormConfiguration><![CDATA[{"formFields":[],"formDataEntries":[]}]]></TemplafySlideFormConfiguration>
</file>

<file path=customXml/item3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c8a24f-8b40-44ca-950f-ae5db2c4fa23">
      <Terms xmlns="http://schemas.microsoft.com/office/infopath/2007/PartnerControls"/>
    </lcf76f155ced4ddcb4097134ff3c332f>
    <TaxCatchAll xmlns="71d337dc-809a-4269-a690-d6cd31b4acd0" xsi:nil="true"/>
  </documentManagement>
</p:properties>
</file>

<file path=customXml/item36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37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binding":"{{Form.Footer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UserProfile.Department.DepartmentName}}","visibility":"{{IfElse(Form.FooterLogo, VisibilityType.Hidden,VisibilityType.Visible)}}","disableUpdates":false,"type":"text"},"type":"shape"}],"slideId":"637750113834107890","enableDocumentContentUpdater":true,"version":"2.0"}]]></TemplafySlideTemplateConfiguration>
</file>

<file path=customXml/item38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195832","enableDocumentContentUpdater":true,"version":"2.0"}]]></TemplafySlideTemplateConfiguration>
</file>

<file path=customXml/item39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40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41.xml><?xml version="1.0" encoding="utf-8"?>
<TemplafySlideFormConfiguration><![CDATA[{"formFields":[],"formDataEntries":[]}]]></TemplafySlideFormConfiguration>
</file>

<file path=customXml/item42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135648","enableDocumentContentUpdater":true,"version":"2.0"}]]></TemplafySlideTemplateConfiguration>
</file>

<file path=customXml/item43.xml><?xml version="1.0" encoding="utf-8"?>
<TemplafySlideTemplateConfiguration><![CDATA[{"slideVersion":1,"isValidatorEnabled":false,"isLocked":false,"elementsMetadata":[],"slideId":"637750113834122525","enableDocumentContentUpdater":true,"version":"2.0"}]]></TemplafySlideTemplateConfiguration>
</file>

<file path=customXml/item44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45.xml><?xml version="1.0" encoding="utf-8"?>
<TemplafySlideFormConfiguration><![CDATA[{"formFields":[{"required":true,"shareValue":false,"type":"datePicker","name":"Date","label":"Datum"},{"required":false,"placeholder":"","lines":1,"shareValue":false,"type":"textBox","name":"Footer","label":"Fusszeile"},{"defaultValue":{"fixedValue":true},"shareValue":false,"type":"checkBox","name":"FooterLogo","label":"mit Logo in der Fusszeile"}],"formDataEntries":[]}]]></TemplafySlideFormConfiguration>
</file>

<file path=customXml/item46.xml><?xml version="1.0" encoding="utf-8"?>
<TemplafyTemplateConfiguration><![CDATA[{"elementsMetadata":[{"elementConfiguration":{"binding":"{{FormatDateTime(Form.Date,Translate(\"DateFormat\"),DocumentLanguage)}}","disableUpdates":false,"type":"text"},"type":"shape","id":"562b3b16-b90a-44be-a92b-159328201c16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573028d9-3c35-4318-bf83-6e341425de52"},{"elementConfiguration":{"binding":"{{Form.Footer}}","disableUpdates":false,"type":"text"},"type":"shape","id":"b95bd325-00b7-48f9-9ae0-e1df1c55f10d"},{"elementConfiguration":{"binding":"{{UserProfile.Department.DepartmentName}}","visibility":"{{IfElse(Form.FooterLogo, VisibilityType.Hidden,VisibilityType.Visible)}}","disableUpdates":false,"type":"text"},"type":"shape","id":"cadae7e7-06dd-44e0-b4ce-95ab03921459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6f1a01ff-dcef-4762-9a51-541a6f9eff4e"},{"elementConfiguration":{"binding":"{{UserProfile.Department.DepartmentName}} \n{{UserProfile.Department.DepartmentStreet}} {{UserProfile.Department.DepartmentStreetNumber}} \n{{UserProfile.Department.DepartmentPOBox}} {{UserProfile.Department.DepartmentCity}} \n{{UserProfile.Department.DepartmentCountry}} \n{{UserProfile.Department.DepartmentWebsite}}","disableUpdates":false,"type":"text"},"type":"shape","id":"9747b3a8-f66a-401f-981a-481c055bb7c5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d14cdbeb-6b72-44d6-bbc8-eb22494d6be2"},{"elementConfiguration":{"binding":"{{FormatDateTime(Form.Date,Translate(\"DateFormat\"),DocumentLanguage)}}","disableUpdates":false,"type":"text"},"type":"shape","id":"c73f7b35-868b-4d5a-b460-a51fca1565b0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9f98b324-13ce-4e99-879d-ef90e070d19e"},{"elementConfiguration":{"binding":"{{Form.Footer}}","disableUpdates":false,"type":"text"},"type":"shape","id":"c2c72ff4-e203-4fae-b91b-bb5cd343134c"},{"elementConfiguration":{"binding":"{{UserProfile.Department.DepartmentName}}","visibility":"{{IfElse(Form.FooterLogo, VisibilityType.Hidden,VisibilityType.Visible)}}","disableUpdates":false,"type":"text"},"type":"shape","id":"15accedb-c28c-4377-9c17-579939d0bc9a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002fae81-b54f-46ea-a760-d1983fbd6e68"},{"elementConfiguration":{"binding":"{{FormatDateTime(Form.Date,Translate(\"DateFormat\"),DocumentLanguage)}}","disableUpdates":false,"type":"text"},"type":"shape","id":"768374d7-341b-4dd5-9803-6829f3c68008"},{"elementConfiguration":{"width":"{{UserProfile.Department.REFDepartmentLogo.WidthPNGPPT}}","height":"{{UserProfile.Department.REFDepartmentLogo.HeightPNGPPT}}","image":"{{UserProfile.Department.REFDepartmentLogo.ImagePNG}}","disableUpdates":false,"type":"image"},"type":"shape","id":"53eb1c2f-1675-43f0-92b8-7013ab5667f3"},{"elementConfiguration":{"binding":"{{FormatDateTime(Form.Date,Translate(\"DateFormat\"),DocumentLanguage)}}","disableUpdates":false,"type":"text"},"type":"shape","id":"fa451a44-adcf-49f9-ba48-a126f764e7ff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3353d5e3-2863-410d-9652-f9bbfac65d16"},{"elementConfiguration":{"binding":"{{Form.Footer}}","disableUpdates":false,"type":"text"},"type":"shape","id":"40fac719-87b8-4842-ab92-c76ced1ad5aa"},{"elementConfiguration":{"binding":"{{UserProfile.Department.DepartmentName}}","visibility":"{{IfElse(Form.FooterLogo, VisibilityType.Hidden,VisibilityType.Visible)}}","disableUpdates":false,"type":"text"},"type":"shape","id":"c1fe6293-4eb0-4a7b-8cb8-96dc7f5ee863"},{"elementConfiguration":{"binding":"{{FormatDateTime(Form.Date,Translate(\"DateFormat\"),DocumentLanguage)}}","disableUpdates":false,"type":"text"},"type":"shape","id":"126a563e-ba1d-432e-b44f-1bd87a460cb5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75a68a8e-435c-4aa2-98b7-eb9cd05e236b"},{"elementConfiguration":{"binding":"{{Form.Footer}}","disableUpdates":false,"type":"text"},"type":"shape","id":"8211a7c5-3a7f-4053-9196-4771ea02840e"},{"elementConfiguration":{"binding":"{{UserProfile.Department.DepartmentName}}","visibility":"{{IfElse(Form.FooterLogo, VisibilityType.Hidden,VisibilityType.Visible)}}","disableUpdates":false,"type":"text"},"type":"shape","id":"d82a7190-128a-4cca-90b5-ddaddba0ea28"},{"elementConfiguration":{"binding":"{{FormatDateTime(Form.Date,Translate(\"DateFormat\"),DocumentLanguage)}}","disableUpdates":false,"type":"text"},"type":"shape","id":"f6132155-520e-4284-b8d7-750d0251c24c"},{"elementConfiguration":{"binding":"{{FormatDateTime(Form.Date,Translate(\"DateFormat\"),DocumentLanguage)}}","disableUpdates":false,"type":"text"},"type":"shape","id":"d4e1bc9f-184c-4ba2-9edd-f53036c8d909"},{"elementConfiguration":{"binding":"{{Form.Footer}}","disableUpdates":false,"type":"text"},"type":"shape","id":"f3a8ac63-ea6d-4435-8b0b-ed0d3711c9b8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db69645a-315d-4a3f-aab7-be8e44870636"},{"elementConfiguration":{"binding":"{{UserProfile.Department.DepartmentName}}","visibility":"{{IfElse(Form.FooterLogo, VisibilityType.Hidden,VisibilityType.Visible)}}","disableUpdates":false,"type":"text"},"type":"shape","id":"77990503-e457-40b9-9121-42f1c77b5c3c"},{"elementConfiguration":{"binding":"{{FormatDateTime(Form.Date,Translate(\"DateFormat\"),DocumentLanguage)}}","disableUpdates":false,"type":"text"},"type":"shape","id":"7db58a2c-bf51-4a94-b6c8-8a9e377238dc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,"id":"b56361f3-9009-44d9-89da-1071fd9509af"},{"elementConfiguration":{"binding":"{{Form.Footer}}","disableUpdates":false,"type":"text"},"type":"shape","id":"94483989-b74b-416f-8c79-85ae74248682"},{"elementConfiguration":{"binding":"{{UserProfile.Department.DepartmentName}}","visibility":"{{IfElse(Form.FooterLogo, VisibilityType.Hidden,VisibilityType.Visible)}}","disableUpdates":false,"type":"text"},"type":"shape","id":"f8941922-6bbe-4223-9d61-70eacdf27bac"}],"transformationConfigurations":[{"language":"{{UserProfile.DocumentLanguage.Language}}","disableUpdates":false,"type":"proofingLanguage"},{"propertyName":"creator","propertyValue":"{{UserProfile.FirstName}} {{UserProfile.LastName}}","disableUpdates":false,"type":"documentProperty"},{"propertyName":"title","propertyValue":"Presentation - University of St.Gallen","disableUpdates":false,"type":"documentProperty"}],"templateName":"UNISG Präsentation","templateDescription":"","enableDocumentContentUpdater":true,"version":"2.0"}]]></TemplafyTemplateConfiguration>
</file>

<file path=customXml/item47.xml><?xml version="1.0" encoding="utf-8"?>
<TemplafySlideTemplateConfiguration><![CDATA[{"slideVersion":1,"isValidatorEnabled":false,"isLocked":false,"elementsMetadata":[{"elementConfiguration":{"binding":"{{FormatDateTime(Form.Date,Translate(\"DateFormat\"),DocumentLanguage)}}","disableUpdates":false,"type":"text"},"type":"shape"},{"elementConfiguration":{"width":"{{UserProfile.Department.REFDepartmentLogo.WidthPNGPPTFooter}}","height":"{{UserProfile.Department.REFDepartmentLogo.HeightPNGPPTFooter}}","image":"{{UserProfile.Department.REFDepartmentLogo.ImagePNG}}","visibility":"{{IfElse(Form.FooterLogo, VisibilityType.Visible,VisibilityType.Hidden)}}","disableUpdates":false,"type":"image"},"type":"shape"},{"elementConfiguration":{"binding":"{{Form.Footer}}","disableUpdates":false,"type":"text"},"type":"shape"},{"elementConfiguration":{"binding":"{{UserProfile.Department.DepartmentName}}","visibility":"{{IfElse(Form.FooterLogo, VisibilityType.Hidden,VisibilityType.Visible)}}","disableUpdates":false,"type":"text"},"type":"shape"}],"slideId":"637750113834156510","enableDocumentContentUpdater":true,"version":"2.0"}]]></TemplafySlideTemplateConfiguration>
</file>

<file path=customXml/itemProps1.xml><?xml version="1.0" encoding="utf-8"?>
<ds:datastoreItem xmlns:ds="http://schemas.openxmlformats.org/officeDocument/2006/customXml" ds:itemID="{10DF96B0-5AB8-4312-B635-364A70A3CD64}">
  <ds:schemaRefs/>
</ds:datastoreItem>
</file>

<file path=customXml/itemProps2.xml><?xml version="1.0" encoding="utf-8"?>
<ds:datastoreItem xmlns:ds="http://schemas.openxmlformats.org/officeDocument/2006/customXml" ds:itemID="{DCC1EDEA-6109-42CD-9115-6BD85EF38642}">
  <ds:schemaRefs/>
</ds:datastoreItem>
</file>

<file path=customXml/itemProps3.xml><?xml version="1.0" encoding="utf-8"?>
<ds:datastoreItem xmlns:ds="http://schemas.openxmlformats.org/officeDocument/2006/customXml" ds:itemID="{FCB61E48-E0AD-4F83-9AA4-8AC901918564}">
  <ds:schemaRefs/>
</ds:datastoreItem>
</file>

<file path=customXml/itemProps4.xml><?xml version="1.0" encoding="utf-8"?>
<ds:datastoreItem xmlns:ds="http://schemas.openxmlformats.org/officeDocument/2006/customXml" ds:itemID="{9B272F4A-5C95-4892-AAD9-D7AEF7A26919}">
  <ds:schemaRefs/>
</ds:datastoreItem>
</file>

<file path=customXml/itemProps5.xml><?xml version="1.0" encoding="utf-8"?>
<ds:datastoreItem xmlns:ds="http://schemas.openxmlformats.org/officeDocument/2006/customXml" ds:itemID="{0D0AC32F-64CA-4FED-863B-4E0877612F21}">
  <ds:schemaRefs/>
</ds:datastoreItem>
</file>

<file path=customXml/itemProps6.xml><?xml version="1.0" encoding="utf-8"?>
<ds:datastoreItem xmlns:ds="http://schemas.openxmlformats.org/officeDocument/2006/customXml" ds:itemID="{357320CA-212D-4182-9447-766838BC3644}">
  <ds:schemaRefs/>
</ds:datastoreItem>
</file>

<file path=customXml/itemProps7.xml><?xml version="1.0" encoding="utf-8"?>
<ds:datastoreItem xmlns:ds="http://schemas.openxmlformats.org/officeDocument/2006/customXml" ds:itemID="{10CA47D5-62BF-412C-82C9-AD9C9628E81D}">
  <ds:schemaRefs/>
</ds:datastoreItem>
</file>

<file path=customXml/itemProps8.xml><?xml version="1.0" encoding="utf-8"?>
<ds:datastoreItem xmlns:ds="http://schemas.openxmlformats.org/officeDocument/2006/customXml" ds:itemID="{B0437DFC-C606-441B-B8FC-7769CEA71C34}">
  <ds:schemaRefs/>
</ds:datastoreItem>
</file>

<file path=customXml/itemProps9.xml><?xml version="1.0" encoding="utf-8"?>
<ds:datastoreItem xmlns:ds="http://schemas.openxmlformats.org/officeDocument/2006/customXml" ds:itemID="{55868A80-4CEC-40D9-B298-8CDA543EF6B4}">
  <ds:schemaRefs/>
</ds:datastoreItem>
</file>

<file path=customXml/itemProps10.xml><?xml version="1.0" encoding="utf-8"?>
<ds:datastoreItem xmlns:ds="http://schemas.openxmlformats.org/officeDocument/2006/customXml" ds:itemID="{D4F2BED0-C414-46BA-AF63-E57A81C2B9FC}">
  <ds:schemaRefs/>
</ds:datastoreItem>
</file>

<file path=customXml/itemProps11.xml><?xml version="1.0" encoding="utf-8"?>
<ds:datastoreItem xmlns:ds="http://schemas.openxmlformats.org/officeDocument/2006/customXml" ds:itemID="{AB24DB1C-E169-480A-9390-B8AAE56F6957}">
  <ds:schemaRefs/>
</ds:datastoreItem>
</file>

<file path=customXml/itemProps12.xml><?xml version="1.0" encoding="utf-8"?>
<ds:datastoreItem xmlns:ds="http://schemas.openxmlformats.org/officeDocument/2006/customXml" ds:itemID="{45B06F8E-AA4D-4F38-9B8B-099300ECC694}">
  <ds:schemaRefs/>
</ds:datastoreItem>
</file>

<file path=customXml/itemProps13.xml><?xml version="1.0" encoding="utf-8"?>
<ds:datastoreItem xmlns:ds="http://schemas.openxmlformats.org/officeDocument/2006/customXml" ds:itemID="{4CA08EE0-6BFF-42CE-9AEB-A2BB1FFE120F}">
  <ds:schemaRefs/>
</ds:datastoreItem>
</file>

<file path=customXml/itemProps14.xml><?xml version="1.0" encoding="utf-8"?>
<ds:datastoreItem xmlns:ds="http://schemas.openxmlformats.org/officeDocument/2006/customXml" ds:itemID="{DC466C4A-550D-4144-830C-62BC000CB329}">
  <ds:schemaRefs/>
</ds:datastoreItem>
</file>

<file path=customXml/itemProps15.xml><?xml version="1.0" encoding="utf-8"?>
<ds:datastoreItem xmlns:ds="http://schemas.openxmlformats.org/officeDocument/2006/customXml" ds:itemID="{8E14088B-E5E2-4866-AC46-AADBFE08EEBA}">
  <ds:schemaRefs/>
</ds:datastoreItem>
</file>

<file path=customXml/itemProps16.xml><?xml version="1.0" encoding="utf-8"?>
<ds:datastoreItem xmlns:ds="http://schemas.openxmlformats.org/officeDocument/2006/customXml" ds:itemID="{7F01121C-13E9-483A-B7E6-46DD03B75200}">
  <ds:schemaRefs/>
</ds:datastoreItem>
</file>

<file path=customXml/itemProps17.xml><?xml version="1.0" encoding="utf-8"?>
<ds:datastoreItem xmlns:ds="http://schemas.openxmlformats.org/officeDocument/2006/customXml" ds:itemID="{4907208B-9EFE-4124-A198-13AD782B858C}">
  <ds:schemaRefs/>
</ds:datastoreItem>
</file>

<file path=customXml/itemProps18.xml><?xml version="1.0" encoding="utf-8"?>
<ds:datastoreItem xmlns:ds="http://schemas.openxmlformats.org/officeDocument/2006/customXml" ds:itemID="{1EEB1A81-9962-42B8-BE89-F24FBB4418EA}">
  <ds:schemaRefs/>
</ds:datastoreItem>
</file>

<file path=customXml/itemProps19.xml><?xml version="1.0" encoding="utf-8"?>
<ds:datastoreItem xmlns:ds="http://schemas.openxmlformats.org/officeDocument/2006/customXml" ds:itemID="{765EC35B-8AF2-40F0-BFE1-C19B71F66BB7}">
  <ds:schemaRefs/>
</ds:datastoreItem>
</file>

<file path=customXml/itemProps20.xml><?xml version="1.0" encoding="utf-8"?>
<ds:datastoreItem xmlns:ds="http://schemas.openxmlformats.org/officeDocument/2006/customXml" ds:itemID="{329B48A9-5067-463C-80F4-7C90FDDEC2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c8a24f-8b40-44ca-950f-ae5db2c4fa23"/>
    <ds:schemaRef ds:uri="71d337dc-809a-4269-a690-d6cd31b4a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1.xml><?xml version="1.0" encoding="utf-8"?>
<ds:datastoreItem xmlns:ds="http://schemas.openxmlformats.org/officeDocument/2006/customXml" ds:itemID="{0AF5DDBE-5E75-48FC-BA21-32ACE2374F30}">
  <ds:schemaRefs/>
</ds:datastoreItem>
</file>

<file path=customXml/itemProps22.xml><?xml version="1.0" encoding="utf-8"?>
<ds:datastoreItem xmlns:ds="http://schemas.openxmlformats.org/officeDocument/2006/customXml" ds:itemID="{9BA6235D-7E1A-4B9C-ADE5-24E162A87D03}">
  <ds:schemaRefs/>
</ds:datastoreItem>
</file>

<file path=customXml/itemProps23.xml><?xml version="1.0" encoding="utf-8"?>
<ds:datastoreItem xmlns:ds="http://schemas.openxmlformats.org/officeDocument/2006/customXml" ds:itemID="{7DDF22D5-378F-4B43-9E2C-6011B6850318}">
  <ds:schemaRefs/>
</ds:datastoreItem>
</file>

<file path=customXml/itemProps24.xml><?xml version="1.0" encoding="utf-8"?>
<ds:datastoreItem xmlns:ds="http://schemas.openxmlformats.org/officeDocument/2006/customXml" ds:itemID="{ED2A37DE-9640-4BAD-87EB-02349D3561C8}">
  <ds:schemaRefs>
    <ds:schemaRef ds:uri="http://schemas.microsoft.com/sharepoint/v3/contenttype/forms"/>
  </ds:schemaRefs>
</ds:datastoreItem>
</file>

<file path=customXml/itemProps25.xml><?xml version="1.0" encoding="utf-8"?>
<ds:datastoreItem xmlns:ds="http://schemas.openxmlformats.org/officeDocument/2006/customXml" ds:itemID="{5CDA3866-4191-4ABE-B434-81C70850BD71}">
  <ds:schemaRefs/>
</ds:datastoreItem>
</file>

<file path=customXml/itemProps26.xml><?xml version="1.0" encoding="utf-8"?>
<ds:datastoreItem xmlns:ds="http://schemas.openxmlformats.org/officeDocument/2006/customXml" ds:itemID="{552033E5-1422-443A-ABA7-A9FA421D7629}">
  <ds:schemaRefs/>
</ds:datastoreItem>
</file>

<file path=customXml/itemProps27.xml><?xml version="1.0" encoding="utf-8"?>
<ds:datastoreItem xmlns:ds="http://schemas.openxmlformats.org/officeDocument/2006/customXml" ds:itemID="{BA2D1F52-F0AD-4181-AA76-1D6F58ED2D3E}">
  <ds:schemaRefs/>
</ds:datastoreItem>
</file>

<file path=customXml/itemProps28.xml><?xml version="1.0" encoding="utf-8"?>
<ds:datastoreItem xmlns:ds="http://schemas.openxmlformats.org/officeDocument/2006/customXml" ds:itemID="{FC0A50D6-0438-4BEA-859B-CFBDAC61C08A}">
  <ds:schemaRefs/>
</ds:datastoreItem>
</file>

<file path=customXml/itemProps29.xml><?xml version="1.0" encoding="utf-8"?>
<ds:datastoreItem xmlns:ds="http://schemas.openxmlformats.org/officeDocument/2006/customXml" ds:itemID="{22F15940-6A24-4FEF-A717-C5EC22A291A1}">
  <ds:schemaRefs/>
</ds:datastoreItem>
</file>

<file path=customXml/itemProps30.xml><?xml version="1.0" encoding="utf-8"?>
<ds:datastoreItem xmlns:ds="http://schemas.openxmlformats.org/officeDocument/2006/customXml" ds:itemID="{66FA18C0-85E2-48F7-961D-7BE01285C862}">
  <ds:schemaRefs/>
</ds:datastoreItem>
</file>

<file path=customXml/itemProps31.xml><?xml version="1.0" encoding="utf-8"?>
<ds:datastoreItem xmlns:ds="http://schemas.openxmlformats.org/officeDocument/2006/customXml" ds:itemID="{17B6E611-A877-40D8-9669-147A1865FF06}">
  <ds:schemaRefs/>
</ds:datastoreItem>
</file>

<file path=customXml/itemProps32.xml><?xml version="1.0" encoding="utf-8"?>
<ds:datastoreItem xmlns:ds="http://schemas.openxmlformats.org/officeDocument/2006/customXml" ds:itemID="{5F64DE57-8A63-47CA-A8AA-FC8E23CF697A}">
  <ds:schemaRefs/>
</ds:datastoreItem>
</file>

<file path=customXml/itemProps33.xml><?xml version="1.0" encoding="utf-8"?>
<ds:datastoreItem xmlns:ds="http://schemas.openxmlformats.org/officeDocument/2006/customXml" ds:itemID="{8AA700CF-41AC-4CCC-923C-17ED3F632772}">
  <ds:schemaRefs/>
</ds:datastoreItem>
</file>

<file path=customXml/itemProps34.xml><?xml version="1.0" encoding="utf-8"?>
<ds:datastoreItem xmlns:ds="http://schemas.openxmlformats.org/officeDocument/2006/customXml" ds:itemID="{A1DE4887-2FA9-49BA-B8BF-E79FB8D56958}">
  <ds:schemaRefs/>
</ds:datastoreItem>
</file>

<file path=customXml/itemProps35.xml><?xml version="1.0" encoding="utf-8"?>
<ds:datastoreItem xmlns:ds="http://schemas.openxmlformats.org/officeDocument/2006/customXml" ds:itemID="{6567BD5C-CC0C-4648-BED2-6CE28F06E5A9}">
  <ds:schemaRefs>
    <ds:schemaRef ds:uri="http://purl.org/dc/terms/"/>
    <ds:schemaRef ds:uri="http://purl.org/dc/dcmitype/"/>
    <ds:schemaRef ds:uri="http://schemas.microsoft.com/office/2006/metadata/properties"/>
    <ds:schemaRef ds:uri="http://purl.org/dc/elements/1.1/"/>
    <ds:schemaRef ds:uri="71d337dc-809a-4269-a690-d6cd31b4acd0"/>
    <ds:schemaRef ds:uri="http://www.w3.org/XML/1998/namespace"/>
    <ds:schemaRef ds:uri="http://schemas.microsoft.com/office/2006/documentManagement/types"/>
    <ds:schemaRef ds:uri="07c8a24f-8b40-44ca-950f-ae5db2c4fa23"/>
    <ds:schemaRef ds:uri="http://schemas.microsoft.com/office/infopath/2007/PartnerControls"/>
    <ds:schemaRef ds:uri="http://schemas.openxmlformats.org/package/2006/metadata/core-properties"/>
  </ds:schemaRefs>
</ds:datastoreItem>
</file>

<file path=customXml/itemProps36.xml><?xml version="1.0" encoding="utf-8"?>
<ds:datastoreItem xmlns:ds="http://schemas.openxmlformats.org/officeDocument/2006/customXml" ds:itemID="{2754228B-0BD8-45C5-B5EB-94306059B5EC}">
  <ds:schemaRefs/>
</ds:datastoreItem>
</file>

<file path=customXml/itemProps37.xml><?xml version="1.0" encoding="utf-8"?>
<ds:datastoreItem xmlns:ds="http://schemas.openxmlformats.org/officeDocument/2006/customXml" ds:itemID="{EF9A843C-DEE1-4221-96D6-063228FC0A5C}">
  <ds:schemaRefs/>
</ds:datastoreItem>
</file>

<file path=customXml/itemProps38.xml><?xml version="1.0" encoding="utf-8"?>
<ds:datastoreItem xmlns:ds="http://schemas.openxmlformats.org/officeDocument/2006/customXml" ds:itemID="{C9933F99-DED2-42B9-8123-10C71C06D0F5}">
  <ds:schemaRefs/>
</ds:datastoreItem>
</file>

<file path=customXml/itemProps39.xml><?xml version="1.0" encoding="utf-8"?>
<ds:datastoreItem xmlns:ds="http://schemas.openxmlformats.org/officeDocument/2006/customXml" ds:itemID="{600482A4-E9CD-4DA2-AD6D-ED3DAAC7A90E}">
  <ds:schemaRefs/>
</ds:datastoreItem>
</file>

<file path=customXml/itemProps40.xml><?xml version="1.0" encoding="utf-8"?>
<ds:datastoreItem xmlns:ds="http://schemas.openxmlformats.org/officeDocument/2006/customXml" ds:itemID="{A35AE265-4942-487E-9782-B0313E5BE5BA}">
  <ds:schemaRefs/>
</ds:datastoreItem>
</file>

<file path=customXml/itemProps41.xml><?xml version="1.0" encoding="utf-8"?>
<ds:datastoreItem xmlns:ds="http://schemas.openxmlformats.org/officeDocument/2006/customXml" ds:itemID="{B77E3FB8-6B77-4C09-82A2-9AF5ACD3601A}">
  <ds:schemaRefs/>
</ds:datastoreItem>
</file>

<file path=customXml/itemProps42.xml><?xml version="1.0" encoding="utf-8"?>
<ds:datastoreItem xmlns:ds="http://schemas.openxmlformats.org/officeDocument/2006/customXml" ds:itemID="{33EC9D66-512A-459B-BC13-14BE758FC6C6}">
  <ds:schemaRefs/>
</ds:datastoreItem>
</file>

<file path=customXml/itemProps43.xml><?xml version="1.0" encoding="utf-8"?>
<ds:datastoreItem xmlns:ds="http://schemas.openxmlformats.org/officeDocument/2006/customXml" ds:itemID="{BE973802-FCC6-412D-B906-CC95D3BA7379}">
  <ds:schemaRefs/>
</ds:datastoreItem>
</file>

<file path=customXml/itemProps44.xml><?xml version="1.0" encoding="utf-8"?>
<ds:datastoreItem xmlns:ds="http://schemas.openxmlformats.org/officeDocument/2006/customXml" ds:itemID="{A435609F-4C76-4415-A5FC-BB21AE5C4FD2}">
  <ds:schemaRefs/>
</ds:datastoreItem>
</file>

<file path=customXml/itemProps45.xml><?xml version="1.0" encoding="utf-8"?>
<ds:datastoreItem xmlns:ds="http://schemas.openxmlformats.org/officeDocument/2006/customXml" ds:itemID="{84926F0E-4CF9-4868-9C6A-F4B02CC81AC4}">
  <ds:schemaRefs/>
</ds:datastoreItem>
</file>

<file path=customXml/itemProps46.xml><?xml version="1.0" encoding="utf-8"?>
<ds:datastoreItem xmlns:ds="http://schemas.openxmlformats.org/officeDocument/2006/customXml" ds:itemID="{DD23DDCC-ABAF-42D1-9CB2-07E72D883C32}">
  <ds:schemaRefs/>
</ds:datastoreItem>
</file>

<file path=customXml/itemProps47.xml><?xml version="1.0" encoding="utf-8"?>
<ds:datastoreItem xmlns:ds="http://schemas.openxmlformats.org/officeDocument/2006/customXml" ds:itemID="{90BBE109-2328-4050-BC2C-A7208F97682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uni_stgallen_master_01</Template>
  <TotalTime>0</TotalTime>
  <Words>59</Words>
  <Application>Microsoft Office PowerPoint</Application>
  <PresentationFormat>On-screen Show (16:9)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Alt One MT Light</vt:lpstr>
      <vt:lpstr>Gill Sans Nova</vt:lpstr>
      <vt:lpstr>Gill Sans Nova Light</vt:lpstr>
      <vt:lpstr>UNISG PPT</vt:lpstr>
      <vt:lpstr>Roboter und neue Technologien  aus Kindersicht</vt:lpstr>
      <vt:lpstr>Was sind Roboter?</vt:lpstr>
      <vt:lpstr>Was ist künstliche Intelligenz?</vt:lpstr>
      <vt:lpstr>Workshop-Stationen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University of St.Gallen</dc:title>
  <dc:creator>Emanuel de Bellis</dc:creator>
  <cp:keywords>, docId:5E0FC8A10384147C7A3FCBA7D05F9600</cp:keywords>
  <cp:lastModifiedBy>deBellis, Emanuel</cp:lastModifiedBy>
  <cp:revision>184</cp:revision>
  <dcterms:created xsi:type="dcterms:W3CDTF">2023-02-11T14:18:44Z</dcterms:created>
  <dcterms:modified xsi:type="dcterms:W3CDTF">2026-03-09T20:32:00Z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0x01010034C2EED3AEDAB24AB48AF05A7A255DF4</vt:lpwstr>
  </property>
  <property fmtid="{D5CDD505-2E9C-101B-9397-08002B2CF9AE}" pid="3" name="TemplafyTimeStamp">
    <vt:lpwstr>2023-01-19T09:32:28</vt:lpwstr>
  </property>
  <property fmtid="{D5CDD505-2E9C-101B-9397-08002B2CF9AE}" pid="4" name="MediaServiceImageTags">
    <vt:lpwstr/>
  </property>
  <property fmtid="{D5CDD505-2E9C-101B-9397-08002B2CF9AE}" pid="5" name="TemplafyTenantId">
    <vt:lpwstr>unisg</vt:lpwstr>
  </property>
  <property fmtid="{D5CDD505-2E9C-101B-9397-08002B2CF9AE}" pid="6" name="TemplafyTemplateId">
    <vt:lpwstr>637700762909751978</vt:lpwstr>
  </property>
  <property fmtid="{D5CDD505-2E9C-101B-9397-08002B2CF9AE}" pid="7" name="TemplafyUserProfileId">
    <vt:lpwstr>637722518589859556</vt:lpwstr>
  </property>
  <property fmtid="{D5CDD505-2E9C-101B-9397-08002B2CF9AE}" pid="8" name="TemplafyLanguageCode">
    <vt:lpwstr>en-GB</vt:lpwstr>
  </property>
  <property fmtid="{D5CDD505-2E9C-101B-9397-08002B2CF9AE}" pid="9" name="TemplafyFromBlank">
    <vt:bool>false</vt:bool>
  </property>
</Properties>
</file>